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customXml/itemProps6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8" r:id="rId3"/>
    <p:sldId id="278" r:id="rId4"/>
    <p:sldId id="304" r:id="rId5"/>
    <p:sldId id="312" r:id="rId6"/>
    <p:sldId id="306" r:id="rId7"/>
    <p:sldId id="305" r:id="rId8"/>
    <p:sldId id="308" r:id="rId9"/>
    <p:sldId id="309" r:id="rId10"/>
    <p:sldId id="310" r:id="rId11"/>
    <p:sldId id="311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0060" initials="1" lastIdx="2" clrIdx="0"/>
  <p:cmAuthor id="2" name="garet" initials="g" lastIdx="1" clrIdx="1"/>
  <p:cmAuthor id="3" name="行政待定-2" initials="行" lastIdx="7" clrIdx="2"/>
  <p:cmAuthor id="4" name="teacher one" initials="to" lastIdx="6" clrIdx="3"/>
  <p:cmAuthor id="5" name="zhengxiaoli" initials="z" lastIdx="11" clrIdx="4"/>
  <p:cmAuthor id="545687575" name="Ponyo" initials="P" lastIdx="12" clrIdx="5"/>
  <p:cmAuthor id="7" name="Zheng Xiaoli" initials="Z" lastIdx="2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17FEC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64.xml"/><Relationship Id="rId27" Type="http://schemas.openxmlformats.org/officeDocument/2006/relationships/customXml" Target="../customXml/item1.xml"/><Relationship Id="rId26" Type="http://schemas.openxmlformats.org/officeDocument/2006/relationships/customXmlProps" Target="../customXml/itemProps63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1" Type="http://schemas.openxmlformats.org/officeDocument/2006/relationships/hyperlink" Target="https://author.gdtextbook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"/>
          <p:cNvSpPr txBox="1"/>
          <p:nvPr/>
        </p:nvSpPr>
        <p:spPr>
          <a:xfrm>
            <a:off x="780415" y="1846580"/>
            <a:ext cx="10631170" cy="31642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srgbClr val="684C4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广东省2026年秋季学期中小学教学用书征订培训</a:t>
            </a:r>
            <a:r>
              <a:rPr lang="en-US" altLang="zh-CN" sz="6000" b="1" dirty="0">
                <a:solidFill>
                  <a:srgbClr val="684C4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</a:t>
            </a:r>
            <a:r>
              <a:rPr lang="zh-CN" altLang="en-US" sz="6000" b="1" dirty="0">
                <a:solidFill>
                  <a:srgbClr val="684C4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学校篇</a:t>
            </a:r>
            <a:r>
              <a:rPr lang="en-US" altLang="zh-CN" sz="6000" b="1" dirty="0">
                <a:solidFill>
                  <a:srgbClr val="684C4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</a:t>
            </a:r>
            <a:endParaRPr lang="en-US" altLang="zh-CN" sz="6000" b="1" dirty="0">
              <a:solidFill>
                <a:srgbClr val="684C4C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普通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高中：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ECB019B1-382A-4266-B25C-5B523AA43C14-6" descr="C:/Users/GDPG/AppData/Local/Temp/wpp.iWWigz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110" y="1564958"/>
            <a:ext cx="2052320" cy="42697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235" y="1790065"/>
            <a:ext cx="8214360" cy="355028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2769235" y="3305810"/>
            <a:ext cx="142113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圆角矩形 32"/>
          <p:cNvSpPr/>
          <p:nvPr/>
        </p:nvSpPr>
        <p:spPr>
          <a:xfrm>
            <a:off x="4857115" y="2364105"/>
            <a:ext cx="1325880" cy="41719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6464300" y="2366010"/>
            <a:ext cx="1354455" cy="4152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圆角矩形 40"/>
          <p:cNvSpPr/>
          <p:nvPr/>
        </p:nvSpPr>
        <p:spPr>
          <a:xfrm>
            <a:off x="8184515" y="2365375"/>
            <a:ext cx="1217930" cy="41719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5316220" y="1997710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937375" y="1995805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659495" y="1997075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③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普通高中：①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选用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报订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8" descr="C:/Users/GDPG/AppData/Local/Temp/wpp.iWWigz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110" y="1564958"/>
            <a:ext cx="2052320" cy="426974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063625" y="2447290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465705" y="1480185"/>
            <a:ext cx="8877935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选用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报订汇总】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添加目录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：从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区级选用目录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选定本校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选用教科书及配套教学材料，作为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学生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要求：每一部分、每学科、每年级最多选择一册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填报征订数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：给选定的学生书目填报征订数量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385" y="3992880"/>
            <a:ext cx="8665210" cy="1732915"/>
          </a:xfrm>
          <a:prstGeom prst="rect">
            <a:avLst/>
          </a:prstGeom>
        </p:spPr>
      </p:pic>
      <p:sp>
        <p:nvSpPr>
          <p:cNvPr id="54" name="下箭头 53"/>
          <p:cNvSpPr/>
          <p:nvPr/>
        </p:nvSpPr>
        <p:spPr>
          <a:xfrm rot="20220000">
            <a:off x="2364105" y="3018155"/>
            <a:ext cx="309880" cy="10280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圆角矩形 50"/>
          <p:cNvSpPr/>
          <p:nvPr/>
        </p:nvSpPr>
        <p:spPr>
          <a:xfrm>
            <a:off x="10352405" y="5405755"/>
            <a:ext cx="81915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圆角矩形 51"/>
          <p:cNvSpPr/>
          <p:nvPr/>
        </p:nvSpPr>
        <p:spPr>
          <a:xfrm>
            <a:off x="3709035" y="5396230"/>
            <a:ext cx="860425" cy="3606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普通高中：②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自费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报订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9" descr="C:/Users/GDPG/AppData/Local/Temp/wpp.iWWigz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110" y="1564958"/>
            <a:ext cx="2052320" cy="426974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063625" y="331406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17580000">
            <a:off x="2056765" y="3712210"/>
            <a:ext cx="309880" cy="7556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465705" y="1480185"/>
            <a:ext cx="8877935" cy="204724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自费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报订汇总】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添加目录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：从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省级征订目录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选定本校自费教科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填报征订数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：给选定的自费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书目填报征订数量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010" y="3983990"/>
            <a:ext cx="8491220" cy="1729105"/>
          </a:xfrm>
          <a:prstGeom prst="rect">
            <a:avLst/>
          </a:prstGeom>
        </p:spPr>
      </p:pic>
      <p:sp>
        <p:nvSpPr>
          <p:cNvPr id="52" name="圆角矩形 51"/>
          <p:cNvSpPr/>
          <p:nvPr/>
        </p:nvSpPr>
        <p:spPr>
          <a:xfrm>
            <a:off x="3709035" y="5352415"/>
            <a:ext cx="860425" cy="3606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圆角矩形 50"/>
          <p:cNvSpPr/>
          <p:nvPr/>
        </p:nvSpPr>
        <p:spPr>
          <a:xfrm>
            <a:off x="10206990" y="5352415"/>
            <a:ext cx="81915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普通高中：③下载报订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10" descr="C:/Users/GDPG/AppData/Local/Temp/wpp.iWWigz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110" y="1564958"/>
            <a:ext cx="2052320" cy="426974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063625" y="4276090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010" y="3983990"/>
            <a:ext cx="8491220" cy="1729105"/>
          </a:xfrm>
          <a:prstGeom prst="rect">
            <a:avLst/>
          </a:prstGeom>
        </p:spPr>
      </p:pic>
      <p:sp>
        <p:nvSpPr>
          <p:cNvPr id="52" name="圆角矩形 51"/>
          <p:cNvSpPr/>
          <p:nvPr/>
        </p:nvSpPr>
        <p:spPr>
          <a:xfrm>
            <a:off x="5501640" y="3983990"/>
            <a:ext cx="860425" cy="3606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16200000">
            <a:off x="2707640" y="4170045"/>
            <a:ext cx="309880" cy="7556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665730" y="1480185"/>
            <a:ext cx="8502650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下载报订清单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，存档即完成本校教科书的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报订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三、教辅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材料报订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高中：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ECB019B1-382A-4266-B25C-5B523AA43C14-11" descr="C:/Users/GDPG/AppData/Local/Temp/wpp.sBzvrT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233" y="1403350"/>
            <a:ext cx="1604010" cy="459105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675255" y="1541145"/>
            <a:ext cx="8506460" cy="2636520"/>
            <a:chOff x="4213" y="3911"/>
            <a:chExt cx="13396" cy="4152"/>
          </a:xfrm>
        </p:grpSpPr>
        <p:sp>
          <p:nvSpPr>
            <p:cNvPr id="32" name="圆角矩形 31"/>
            <p:cNvSpPr/>
            <p:nvPr/>
          </p:nvSpPr>
          <p:spPr>
            <a:xfrm>
              <a:off x="4565" y="4266"/>
              <a:ext cx="2238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13" y="3951"/>
              <a:ext cx="13396" cy="4112"/>
            </a:xfrm>
            <a:prstGeom prst="rect">
              <a:avLst/>
            </a:prstGeom>
          </p:spPr>
        </p:pic>
        <p:sp>
          <p:nvSpPr>
            <p:cNvPr id="33" name="圆角矩形 32"/>
            <p:cNvSpPr/>
            <p:nvPr/>
          </p:nvSpPr>
          <p:spPr>
            <a:xfrm>
              <a:off x="6274" y="7461"/>
              <a:ext cx="1431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6668" y="6894"/>
              <a:ext cx="64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①</a:t>
              </a:r>
              <a:endPara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16009" y="7461"/>
              <a:ext cx="1431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6404" y="6894"/>
              <a:ext cx="64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②</a:t>
              </a:r>
              <a:endPara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8020" y="4491"/>
              <a:ext cx="1675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8537" y="3911"/>
              <a:ext cx="64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③</a:t>
              </a:r>
              <a:endPara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9695" y="4491"/>
              <a:ext cx="1345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0047" y="3911"/>
              <a:ext cx="64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④</a:t>
              </a:r>
              <a:endPara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2575560" y="4250690"/>
            <a:ext cx="8763000" cy="1728470"/>
          </a:xfrm>
          <a:prstGeom prst="rect">
            <a:avLst/>
          </a:prstGeom>
        </p:spPr>
        <p:txBody>
          <a:bodyPr wrap="square">
            <a:no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说明：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若学校不选用任何教辅材料，则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无需添加目录和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填报征订数，只需在③备注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无或简要说明即可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完成。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070" y="4311650"/>
            <a:ext cx="1731645" cy="1597025"/>
          </a:xfrm>
          <a:prstGeom prst="rect">
            <a:avLst/>
          </a:prstGeom>
        </p:spPr>
      </p:pic>
      <p:sp>
        <p:nvSpPr>
          <p:cNvPr id="53" name="下箭头 52"/>
          <p:cNvSpPr/>
          <p:nvPr/>
        </p:nvSpPr>
        <p:spPr>
          <a:xfrm rot="18540000">
            <a:off x="7604760" y="1386840"/>
            <a:ext cx="154940" cy="45224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三、教辅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材料报订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义务教育和普通高中：①添加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目录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12" descr="C:/Users/GDPG/AppData/Local/Temp/wpp.XUAMYB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233" y="1653858"/>
            <a:ext cx="1459865" cy="41783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902970" y="2885440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465705" y="1480185"/>
            <a:ext cx="8877935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添加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目录】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从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区级推荐目录或直接从评议目录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中选定本校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教辅材料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学校有选用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非评议目录内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的教辅材料，则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可切换至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学校选用教辅材料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按登记表的要求新增相关类型的非评议目录教辅材料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705" y="3429000"/>
            <a:ext cx="4762500" cy="24136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310" y="3852545"/>
            <a:ext cx="3146425" cy="156718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4865370" y="4109720"/>
            <a:ext cx="1052830" cy="65087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 rot="16200000">
            <a:off x="5878195" y="4770120"/>
            <a:ext cx="309880" cy="91313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933315" y="5055870"/>
            <a:ext cx="643890" cy="3505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三、教辅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材料报订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义务教育和普通高中：②填报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征订数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13" descr="C:/Users/GDPG/AppData/Local/Temp/wpp.EMVYYw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233" y="1653858"/>
            <a:ext cx="1459865" cy="41783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902970" y="351980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431415" y="1480185"/>
            <a:ext cx="8877935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填报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征订数】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学校完成添加目录后，需给所有选定的教辅材料需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按班级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进行填报数量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835" y="2512060"/>
            <a:ext cx="7010400" cy="3314065"/>
          </a:xfrm>
          <a:prstGeom prst="rect">
            <a:avLst/>
          </a:prstGeom>
        </p:spPr>
      </p:pic>
      <p:sp>
        <p:nvSpPr>
          <p:cNvPr id="53" name="下箭头 52"/>
          <p:cNvSpPr/>
          <p:nvPr/>
        </p:nvSpPr>
        <p:spPr>
          <a:xfrm rot="16200000">
            <a:off x="2468245" y="3492500"/>
            <a:ext cx="309880" cy="5981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124835" y="2512060"/>
            <a:ext cx="791845" cy="1752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三、教辅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材料报订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7865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义务教育和普通高中：③上传学校选用教辅公示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14" descr="C:/Users/GDPG/AppData/Local/Temp/wpp.QROoAI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233" y="1653858"/>
            <a:ext cx="1459865" cy="41783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104265" y="4117975"/>
            <a:ext cx="868680" cy="485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下箭头 52"/>
          <p:cNvSpPr/>
          <p:nvPr/>
        </p:nvSpPr>
        <p:spPr>
          <a:xfrm rot="18540000">
            <a:off x="2057400" y="4488180"/>
            <a:ext cx="309880" cy="5981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665730" y="1480185"/>
            <a:ext cx="8763000" cy="2334260"/>
          </a:xfrm>
          <a:prstGeom prst="rect">
            <a:avLst/>
          </a:prstGeom>
        </p:spPr>
        <p:txBody>
          <a:bodyPr wrap="square">
            <a:no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在完成添加目录和填报征订数后，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请及时上传本学校选用教辅公示情况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665730" y="4259580"/>
            <a:ext cx="8506460" cy="1478915"/>
            <a:chOff x="4213" y="3951"/>
            <a:chExt cx="13396" cy="2329"/>
          </a:xfrm>
        </p:grpSpPr>
        <p:sp>
          <p:nvSpPr>
            <p:cNvPr id="32" name="圆角矩形 31"/>
            <p:cNvSpPr/>
            <p:nvPr/>
          </p:nvSpPr>
          <p:spPr>
            <a:xfrm>
              <a:off x="4565" y="4266"/>
              <a:ext cx="2238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b="43361"/>
            <a:stretch>
              <a:fillRect/>
            </a:stretch>
          </p:blipFill>
          <p:spPr>
            <a:xfrm>
              <a:off x="4213" y="3951"/>
              <a:ext cx="13396" cy="2329"/>
            </a:xfrm>
            <a:prstGeom prst="rect">
              <a:avLst/>
            </a:prstGeom>
          </p:spPr>
        </p:pic>
        <p:sp>
          <p:nvSpPr>
            <p:cNvPr id="41" name="圆角矩形 40"/>
            <p:cNvSpPr/>
            <p:nvPr/>
          </p:nvSpPr>
          <p:spPr>
            <a:xfrm>
              <a:off x="8020" y="4491"/>
              <a:ext cx="1675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530" y="1622425"/>
            <a:ext cx="3629660" cy="2419985"/>
          </a:xfrm>
          <a:prstGeom prst="rect">
            <a:avLst/>
          </a:prstGeom>
        </p:spPr>
      </p:pic>
      <p:sp>
        <p:nvSpPr>
          <p:cNvPr id="40" name="圆角矩形 39"/>
          <p:cNvSpPr/>
          <p:nvPr/>
        </p:nvSpPr>
        <p:spPr>
          <a:xfrm>
            <a:off x="8346440" y="2339340"/>
            <a:ext cx="1811655" cy="1333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圆角矩形 43"/>
          <p:cNvSpPr/>
          <p:nvPr/>
        </p:nvSpPr>
        <p:spPr>
          <a:xfrm>
            <a:off x="8346440" y="2647315"/>
            <a:ext cx="1811655" cy="1333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三、教辅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材料报订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7865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义务教育和普通高中：④下载报订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ECB019B1-382A-4266-B25C-5B523AA43C14-15" descr="C:/Users/GDPG/AppData/Local/Temp/wpp.KBNCAx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233" y="1653858"/>
            <a:ext cx="1459865" cy="417830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1104900" y="470852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2665730" y="4259580"/>
            <a:ext cx="8506460" cy="1478915"/>
            <a:chOff x="4213" y="3951"/>
            <a:chExt cx="13396" cy="2329"/>
          </a:xfrm>
        </p:grpSpPr>
        <p:sp>
          <p:nvSpPr>
            <p:cNvPr id="32" name="圆角矩形 31"/>
            <p:cNvSpPr/>
            <p:nvPr/>
          </p:nvSpPr>
          <p:spPr>
            <a:xfrm>
              <a:off x="4565" y="4266"/>
              <a:ext cx="2238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b="43361"/>
            <a:stretch>
              <a:fillRect/>
            </a:stretch>
          </p:blipFill>
          <p:spPr>
            <a:xfrm>
              <a:off x="4213" y="3951"/>
              <a:ext cx="13396" cy="2329"/>
            </a:xfrm>
            <a:prstGeom prst="rect">
              <a:avLst/>
            </a:prstGeom>
          </p:spPr>
        </p:pic>
        <p:sp>
          <p:nvSpPr>
            <p:cNvPr id="41" name="圆角矩形 40"/>
            <p:cNvSpPr/>
            <p:nvPr/>
          </p:nvSpPr>
          <p:spPr>
            <a:xfrm>
              <a:off x="9715" y="4491"/>
              <a:ext cx="1330" cy="567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3" name="下箭头 52"/>
          <p:cNvSpPr/>
          <p:nvPr/>
        </p:nvSpPr>
        <p:spPr>
          <a:xfrm rot="16200000">
            <a:off x="2670810" y="4700270"/>
            <a:ext cx="309880" cy="59817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665730" y="1480185"/>
            <a:ext cx="8502650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下载报订清单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，存档即完成本校教辅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材料的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报订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一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、平台登录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96010" y="1404620"/>
            <a:ext cx="4014470" cy="2369185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登录：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账号登录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、手机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b="1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如何开通账号</a:t>
            </a:r>
            <a:r>
              <a:rPr lang="zh-CN" altLang="en-US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点击【新建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修改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重置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解绑】，邮件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可申请账号、修改学校基本信息等。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b="1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如何找回密码</a:t>
            </a:r>
            <a:r>
              <a:rPr lang="zh-CN" altLang="en-US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点击【忘记密码】，填写账号和已绑定的手机或邮箱，重新设置登录密码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9965" y="1019810"/>
            <a:ext cx="6212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网址：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hlinkClick r:id="rId1" action="ppaction://hlinkfile"/>
              </a:rPr>
              <a:t>https://author.gdtextbook.com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845" y="1633220"/>
            <a:ext cx="6092190" cy="3513455"/>
          </a:xfrm>
          <a:prstGeom prst="rect">
            <a:avLst/>
          </a:prstGeom>
        </p:spPr>
      </p:pic>
      <p:sp>
        <p:nvSpPr>
          <p:cNvPr id="39" name="圆角矩形 38"/>
          <p:cNvSpPr/>
          <p:nvPr/>
        </p:nvSpPr>
        <p:spPr>
          <a:xfrm>
            <a:off x="8877300" y="1898015"/>
            <a:ext cx="2019935" cy="98742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圆角矩形 40"/>
          <p:cNvSpPr/>
          <p:nvPr/>
        </p:nvSpPr>
        <p:spPr>
          <a:xfrm flipV="1">
            <a:off x="8877300" y="3539490"/>
            <a:ext cx="2019935" cy="43942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8800465" y="2885440"/>
            <a:ext cx="901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800465" y="3978910"/>
            <a:ext cx="2309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开通账号或找回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密码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5195570" y="2962910"/>
            <a:ext cx="909320" cy="26225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5119370" y="3244215"/>
            <a:ext cx="11925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查看操作</a:t>
            </a:r>
            <a:r>
              <a:rPr lang="zh-CN" altLang="en-US" sz="1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文档</a:t>
            </a:r>
            <a:endParaRPr lang="zh-CN" altLang="en-US" sz="1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95375" y="2580005"/>
            <a:ext cx="5180965" cy="23088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accent6"/>
                </a:solidFill>
                <a:latin typeface="微软雅黑" panose="020B0503020204020204" charset="-122"/>
                <a:ea typeface="微软雅黑" panose="020B0503020204020204" charset="-122"/>
              </a:rPr>
              <a:t>选择：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学校用户信息管理</a:t>
            </a:r>
            <a:endParaRPr lang="en-US" alt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b="1">
              <a:solidFill>
                <a:schemeClr val="accent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进入【人员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--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用户列表】模块，校准每个年级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、每个班级的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学生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用户人数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说明：中心校可同时校准各分校点的学生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用户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前提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①：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义务教育学校：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先校准学生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用户人数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3805" y="1019810"/>
            <a:ext cx="4899660" cy="252349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9364345" y="1209675"/>
            <a:ext cx="1158875" cy="205359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b="28098"/>
          <a:stretch>
            <a:fillRect/>
          </a:stretch>
        </p:blipFill>
        <p:spPr>
          <a:xfrm>
            <a:off x="6313805" y="3685540"/>
            <a:ext cx="4899660" cy="2092960"/>
          </a:xfrm>
          <a:prstGeom prst="rect">
            <a:avLst/>
          </a:prstGeom>
        </p:spPr>
      </p:pic>
      <p:sp>
        <p:nvSpPr>
          <p:cNvPr id="40" name="下箭头 39"/>
          <p:cNvSpPr/>
          <p:nvPr/>
        </p:nvSpPr>
        <p:spPr>
          <a:xfrm>
            <a:off x="9805035" y="3307080"/>
            <a:ext cx="309880" cy="5429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圆角矩形 43"/>
          <p:cNvSpPr/>
          <p:nvPr/>
        </p:nvSpPr>
        <p:spPr>
          <a:xfrm>
            <a:off x="6313805" y="3925570"/>
            <a:ext cx="1362075" cy="52260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10210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前提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②：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义务教育和普通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高中：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市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区教育行政部门需选定本市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县（市、区、镇街）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第一、二部分国家课程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教科书及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配套教学材料的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选用目录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ECB019B1-382A-4266-B25C-5B523AA43C14-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970" y="3863340"/>
            <a:ext cx="10317480" cy="1022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15" y="3096260"/>
            <a:ext cx="2162175" cy="70485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104900" y="4947920"/>
            <a:ext cx="4896485" cy="617855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学校才可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进行学生教科书及配套材料的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报订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1708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教育：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ECB019B1-382A-4266-B25C-5B523AA43C14-2" descr="C:/Users/GDPG/AppData/Local/Temp/wpp.HmkXae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1420495"/>
            <a:ext cx="1831975" cy="45586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145" y="1701165"/>
            <a:ext cx="8194040" cy="399732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2898775" y="2708910"/>
            <a:ext cx="142113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圆角矩形 32"/>
          <p:cNvSpPr/>
          <p:nvPr/>
        </p:nvSpPr>
        <p:spPr>
          <a:xfrm>
            <a:off x="4391660" y="2061210"/>
            <a:ext cx="908685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5555615" y="2061210"/>
            <a:ext cx="908685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圆角矩形 40"/>
          <p:cNvSpPr/>
          <p:nvPr/>
        </p:nvSpPr>
        <p:spPr>
          <a:xfrm>
            <a:off x="6719570" y="2061210"/>
            <a:ext cx="2158365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圆角矩形 41"/>
          <p:cNvSpPr/>
          <p:nvPr/>
        </p:nvSpPr>
        <p:spPr>
          <a:xfrm>
            <a:off x="8935720" y="2061210"/>
            <a:ext cx="996315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4641850" y="1701165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5806440" y="1701165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7668260" y="1701165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③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9229090" y="1692910"/>
            <a:ext cx="407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④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72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义务教育：①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免费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教科书报订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ECB019B1-382A-4266-B25C-5B523AA43C14-1" descr="C:/Users/GDPG/AppData/Local/Temp/wpp.HmkXae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1420495"/>
            <a:ext cx="1831975" cy="455866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1063625" y="219519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3832225"/>
            <a:ext cx="8600440" cy="1952625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2465705" y="1480185"/>
            <a:ext cx="8877935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选用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报订汇总】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添加目录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：从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区级选用目录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选定本校免费教科书及配套教学材料，作为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学生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要求：每一部分、每学科、每年级最多选择一册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填报征订数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：给选定的学生书目填报征订数量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要求：需严格根据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学校用户信息管理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各年级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的学生用户数量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填报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>
            <a:off x="10352405" y="5405755"/>
            <a:ext cx="81915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圆角矩形 51"/>
          <p:cNvSpPr/>
          <p:nvPr/>
        </p:nvSpPr>
        <p:spPr>
          <a:xfrm>
            <a:off x="3709035" y="5396230"/>
            <a:ext cx="860425" cy="3606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20220000">
            <a:off x="2296160" y="2684780"/>
            <a:ext cx="309880" cy="137541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72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义务教育：②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自费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教科书报订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ECB019B1-382A-4266-B25C-5B523AA43C14-3" descr="C:/Users/GDPG/AppData/Local/Temp/wpp.HmkXae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1420495"/>
            <a:ext cx="1831975" cy="455866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1063625" y="299529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465705" y="1480185"/>
            <a:ext cx="8877935" cy="204724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进入【报订汇总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→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自费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报订汇总】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zh-CN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添加目录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：从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省级征订目录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选定本校自费教科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填报征订数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：给选定的自费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书目填报征订数量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765" y="3841750"/>
            <a:ext cx="8663305" cy="1936750"/>
          </a:xfrm>
          <a:prstGeom prst="rect">
            <a:avLst/>
          </a:prstGeom>
        </p:spPr>
      </p:pic>
      <p:sp>
        <p:nvSpPr>
          <p:cNvPr id="51" name="圆角矩形 50"/>
          <p:cNvSpPr/>
          <p:nvPr/>
        </p:nvSpPr>
        <p:spPr>
          <a:xfrm>
            <a:off x="10352405" y="5405755"/>
            <a:ext cx="819150" cy="36004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圆角矩形 51"/>
          <p:cNvSpPr/>
          <p:nvPr/>
        </p:nvSpPr>
        <p:spPr>
          <a:xfrm>
            <a:off x="3709035" y="5396230"/>
            <a:ext cx="860425" cy="3606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18780000">
            <a:off x="2215515" y="3524885"/>
            <a:ext cx="309880" cy="57848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72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义务教育：③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免费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教科书报订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ECB019B1-382A-4266-B25C-5B523AA43C14-4" descr="C:/Users/GDPG/AppData/Local/Temp/wpp.HmkXae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1420495"/>
            <a:ext cx="1831975" cy="455866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1063625" y="3833495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2"/>
          <a:srcRect b="52358"/>
          <a:stretch>
            <a:fillRect/>
          </a:stretch>
        </p:blipFill>
        <p:spPr>
          <a:xfrm>
            <a:off x="2628900" y="3832225"/>
            <a:ext cx="8600440" cy="930275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2665730" y="1480185"/>
            <a:ext cx="8763000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在完成免费和自费教科书报订后，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无论预报还是补报，若有数据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修改，都需按时提交相应的免费教科书报订申请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下载（免费）报订审批表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：打印纸质版，加盖学校公章，然后拍照或扫描形成附件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提交报订申请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：提交附件，上报即保存免费报订数据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5617845" y="3855085"/>
            <a:ext cx="1761490" cy="3111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16200000">
            <a:off x="2697480" y="3794760"/>
            <a:ext cx="309880" cy="7162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4826635"/>
            <a:ext cx="8601075" cy="1106170"/>
          </a:xfrm>
          <a:prstGeom prst="rect">
            <a:avLst/>
          </a:prstGeom>
          <a:noFill/>
          <a:ln w="12700" cap="flat" cmpd="sng">
            <a:solidFill>
              <a:srgbClr val="D9D9D9"/>
            </a:solidFill>
            <a:prstDash val="solid"/>
            <a:rou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任意多边形: 形状 3"/>
          <p:cNvSpPr/>
          <p:nvPr/>
        </p:nvSpPr>
        <p:spPr>
          <a:xfrm rot="16200000">
            <a:off x="5146987" y="-2021930"/>
            <a:ext cx="1898026" cy="5941885"/>
          </a:xfrm>
          <a:custGeom>
            <a:avLst/>
            <a:gdLst>
              <a:gd name="connsiteX0" fmla="*/ 1898026 w 1898026"/>
              <a:gd name="connsiteY0" fmla="*/ 0 h 5941885"/>
              <a:gd name="connsiteX1" fmla="*/ 1898026 w 1898026"/>
              <a:gd name="connsiteY1" fmla="*/ 5941885 h 5941885"/>
              <a:gd name="connsiteX2" fmla="*/ 1784923 w 1898026"/>
              <a:gd name="connsiteY2" fmla="*/ 5889085 h 5941885"/>
              <a:gd name="connsiteX3" fmla="*/ 0 w 1898026"/>
              <a:gd name="connsiteY3" fmla="*/ 2970942 h 5941885"/>
              <a:gd name="connsiteX4" fmla="*/ 1784923 w 1898026"/>
              <a:gd name="connsiteY4" fmla="*/ 52801 h 59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8026" h="5941885">
                <a:moveTo>
                  <a:pt x="1898026" y="0"/>
                </a:moveTo>
                <a:lnTo>
                  <a:pt x="1898026" y="5941885"/>
                </a:lnTo>
                <a:lnTo>
                  <a:pt x="1784923" y="5889085"/>
                </a:lnTo>
                <a:cubicBezTo>
                  <a:pt x="725255" y="5346323"/>
                  <a:pt x="0" y="4243329"/>
                  <a:pt x="0" y="2970942"/>
                </a:cubicBezTo>
                <a:cubicBezTo>
                  <a:pt x="0" y="1698556"/>
                  <a:pt x="725255" y="595562"/>
                  <a:pt x="1784923" y="52801"/>
                </a:cubicBezTo>
                <a:close/>
              </a:path>
            </a:pathLst>
          </a:custGeom>
          <a:gradFill flip="none" rotWithShape="1">
            <a:gsLst>
              <a:gs pos="0">
                <a:srgbClr val="A27F7F"/>
              </a:gs>
              <a:gs pos="52000">
                <a:srgbClr val="E0CFD1"/>
              </a:gs>
              <a:gs pos="100000">
                <a:srgbClr val="7D5B5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9036" y="6263744"/>
            <a:ext cx="624167" cy="370054"/>
            <a:chOff x="279036" y="6295494"/>
            <a:chExt cx="624167" cy="370054"/>
          </a:xfrm>
          <a:solidFill>
            <a:schemeClr val="bg1">
              <a:alpha val="60000"/>
            </a:schemeClr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279037" y="6438749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27" name="椭圆 2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79036" y="6575594"/>
              <a:ext cx="623729" cy="89954"/>
              <a:chOff x="279036" y="6575594"/>
              <a:chExt cx="623729" cy="89954"/>
            </a:xfrm>
            <a:grpFill/>
          </p:grpSpPr>
          <p:sp>
            <p:nvSpPr>
              <p:cNvPr id="22" name="椭圆 21"/>
              <p:cNvSpPr/>
              <p:nvPr/>
            </p:nvSpPr>
            <p:spPr>
              <a:xfrm>
                <a:off x="279036" y="657559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413633" y="657674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548230" y="657790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682827" y="6579053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817423" y="6580205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79036" y="6295494"/>
              <a:ext cx="624166" cy="89954"/>
              <a:chOff x="279037" y="6462561"/>
              <a:chExt cx="624166" cy="89954"/>
            </a:xfrm>
            <a:grpFill/>
          </p:grpSpPr>
          <p:sp>
            <p:nvSpPr>
              <p:cNvPr id="17" name="椭圆 16"/>
              <p:cNvSpPr/>
              <p:nvPr/>
            </p:nvSpPr>
            <p:spPr>
              <a:xfrm>
                <a:off x="279037" y="6462561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413743" y="6463714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548449" y="6464867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683155" y="6466020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1" name="椭圆 20"/>
              <p:cNvSpPr/>
              <p:nvPr/>
            </p:nvSpPr>
            <p:spPr>
              <a:xfrm>
                <a:off x="817861" y="6467172"/>
                <a:ext cx="85342" cy="853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705442" y="878592"/>
            <a:ext cx="10781116" cy="5100816"/>
            <a:chOff x="705442" y="878592"/>
            <a:chExt cx="10781116" cy="5100816"/>
          </a:xfrm>
          <a:solidFill>
            <a:srgbClr val="7D5B5B"/>
          </a:solidFill>
        </p:grpSpPr>
        <p:sp>
          <p:nvSpPr>
            <p:cNvPr id="37" name="矩形: 圆角 36"/>
            <p:cNvSpPr/>
            <p:nvPr/>
          </p:nvSpPr>
          <p:spPr>
            <a:xfrm>
              <a:off x="705442" y="878593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>
              <a:outerShdw blurRad="1778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>
              <a:off x="705442" y="878592"/>
              <a:ext cx="10781116" cy="5100815"/>
            </a:xfrm>
            <a:prstGeom prst="roundRect">
              <a:avLst>
                <a:gd name="adj" fmla="val 3271"/>
              </a:avLst>
            </a:prstGeom>
            <a:grpFill/>
            <a:ln w="9525" cap="rnd">
              <a:noFill/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3047215" y="293816"/>
            <a:ext cx="609442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二、教科书报订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4900" y="1019810"/>
            <a:ext cx="572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义务教育：④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下载报订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清单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ECB019B1-382A-4266-B25C-5B523AA43C14-5" descr="C:/Users/GDPG/AppData/Local/Temp/wpp.HmkXaewp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730" y="1420495"/>
            <a:ext cx="1831975" cy="4558665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1063625" y="4585970"/>
            <a:ext cx="1421130" cy="5435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2"/>
          <a:srcRect b="-747"/>
          <a:stretch>
            <a:fillRect/>
          </a:stretch>
        </p:blipFill>
        <p:spPr>
          <a:xfrm>
            <a:off x="2628900" y="3832225"/>
            <a:ext cx="8600440" cy="196723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2665730" y="1480185"/>
            <a:ext cx="8502650" cy="233426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下载报订清单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，存档即完成本校教科书的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报订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7390765" y="3855085"/>
            <a:ext cx="822325" cy="3111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下箭头 53"/>
          <p:cNvSpPr/>
          <p:nvPr/>
        </p:nvSpPr>
        <p:spPr>
          <a:xfrm rot="16200000">
            <a:off x="2687955" y="4499610"/>
            <a:ext cx="309880" cy="7162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4.xml><?xml version="1.0" encoding="utf-8"?>
<p:tagLst xmlns:p="http://schemas.openxmlformats.org/presentationml/2006/main">
  <p:tag name="commondata" val="eyJoZGlkIjoiODhiNjAzMmZkMDUzMDllMjRlMWU4MmY4NTkyODMyZm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CB019B1-382A-4266-B25C-5B523AA43C14-1">
      <extobjdata type="ECB019B1-382A-4266-B25C-5B523AA43C14" data="ewoJIkZpbGVJZCIgOiAiNTI2NTY4MjQzMzQyIiwKCSJHcm91cElkIiA6ICIyMDc2MDA1MjUiLAoJIkltYWdlIiA6ICJpVkJPUncwS0dnb0FBQUFOU1VoRVVnQUFBSllBQUFKYUNBWUFBQUROdEw0RUFBQUFBWE5TUjBJQXJzNGM2UUFBSUFCSlJFRlVlSnpzM1hsOFRGZmp4L0hQelVJU1FoQkxKQWdWa3RRV29YMnFLR250TFYwZWFsZEwydGhxS1YwZVJWK1d4NlBWOWxlS0xKUzJxbFNyVDFOU1M5RUtxb2hkWkJsTHJFRWkyMFNXV2M3dkR6R1BrU0JhOTA1R3p2c2Y3cGs3OTV5WitlYWNPM2ZPdlJja1NaSWtTWklrU1pJa1NaSWtTWklrU1pJa1NaSWtTWklrU1pJa1NaSWtTWklrU1pJa1NaSWtTU292RkZzM29DUU4vSm9GS0k2T0hSV2h0QkNLcUtNb1ZCVkNjYlIxdThvQ1JSRW1JY2hTaEpJcUZIRUVzM25uMmFSakNiWnUxNTNLVUxDQ25YMmJHa1lwaWpJYVJXa09VTW5OamJwZWRhaFN0UXBPampKWEFFYVRpYXlzYkM1ZlRpWDN4ZzBBaE9Db0diSDRYTUtSTHdDanJkdElXUW1XcjErTEozRlVWaXVLMHFqNTQ0RzgwS3M3SFo1K2lxWitqVzNkdERJdE1VbEg3TzQ5L0J5em1XTW40Z0Ywd21nZWZEYjU2SisyYnB2Tk5RaG9OYlpoUUt2Q2YzVHFLbUkyYlJWbXMxbElEOFpzTm91Tm03YUlKNS9wSWhvR3RDcHNFTkJxckswL1Y1dHEwTFRWdElZQnJjU1FrV0VpSXlQVDFwK1AzYnVla1NFR0RYOWROQXhvSlh6OVc3NXJ5OC9XWmpzdXZrMWJoams0S0o4ODM2TWJpejliUUNVM04xczE1WkhoNnVMQ0N6MjdjK2JzV1pKUG5YNnVtbWVkUzVscHFRZHQwUmFiN0dQNStyVjRVbkZ5aU8zWXZwM3pGK0dMY0hCd3NFVXpIbGttazRtUm85OWs1NjdkaGNJb090cGluMHZ6WVBuNityb29ybFdQZXRldDY3Znh4N1ZVY1hmWHVnbmxRblpPRGoxZjdNZkZTNWNUeWM5cWRmYnMyWHd0NjllK3EzQ3BPaE1VdjdrZnZDOURwYUlxN3U3TW5qa05SVkdhNHVJeFErdjZOUTFXM1NaTlBGRVkzeVdrRXgzYnQ5T3k2bktwYzhmMmhIVHFpS0tJOGQ3Ky9qVzByRnZUWUZWUVhLY29LSlhHajNsZHkyckx0UWxqd3dDbGNnVmNKbXRacjJiQjhubjg4ZXFLQTJOQ09uV2tXV0NBVnRXV2U4MGZENkJUeC9hQUdGKy9mdk5xV3RXcldiQ2NqSTZEUVhFZlAxcjJWbG9iRnhZS2l1S3V1RGtNMHFwTzdZWkN4ZUhsUVArbXRHeit1R1pWU2plMWJ0V0NwazM4VU9CbHJlclVKRmkxSDJ0UkMyamY5YmtRTGFxVFN0QWxwQk9nZEt6YnBJbW5GdlZwRWl4WForVWxSY0h4dWM3UGFGR2RWSUl1ejNaQ1VYQjB4dVZGTGVyVEpGaUtvcnhRMTZzT0FmNU50S2hPS2tHendBQzg2dFRHd1VIcHJVVjltZ1JMQ0lLZWFCT01vcFNKV1RybGtxSW90QTF1RFFxdHRLaFA5V0Q1K3JieVVCVHFObW44bU5wVlNmZlJ4Tzh4UUtsWHZYSGpLbXJYcFhxd3pCVkVNd0EvUHhrc1cvTjc3T1puNE83azBrenR1bFFQbG9OQ000QkhwY2N5bVV6MDZ0V0wvSHpyMzNUMzdObERhR2lvemRwVkdrMksvcmdkY0ZMOW1JK1QyaFVvRG5oWGNIYkd4N3V1MmxVOWtKaVlHS1pQbjE3cTlmZnMyVVBGaWhXNWN1VUtKcE1KRnhjWHE4ZS8rT0lMK3ZUcEE4Q2xTNWVvVzdkc3ZWNkFlajdlT0RzN1VWaG84Rkc3THRXREpRUlYzTjNkeTl5T2U0OGVQZWphdFNzQWMrZk81YkhISHFOLy8vNld4K2ZQbjArREJnMHNaVTVPVHNUSHgzUHc0RUU4UER6NDg4K2JVNXphdEduRHdZTUh5YzNOcFZldlh1ajFla2FNR01IS2xTdXBVNmVPalY1ZHlSd2NIS2hjcVRMWERkZnRmeDhMcU9MbTVxcEJOUTlHVVJTY25KeHdjbkpDVVJRY0hCd3N5MDVPTi8vZWJpOEQyTDU5T3ovKytDTUdnNEcxYTljeWZ2eDQ4dkx5K1BqamozbjMzWGR2Zm5DVkt6TjQ4R0ErL2ZSVEc3L0Nrcm01dWFLZ3FENWZTZjJoRU53clZYbzBwaDJQR3plTzlQUjAyclp0Uy9mdTNlbmN1VE9mZmZZWkZ5OWVKRHc4SEwxZWoxNnZKemMzbDh6TVRFNmVQRWxBUU5uNndiMlNteHNDUmZVZVMvVmdnVkxGclF6T1o4L0x5ME1JQVVVNzVBYURnUnRGNSttVlZPYnM3SXl6c3pOSlNVa01IanlZcTFldlVxZE9IWjU2NmltYU5XdUdsNWNYbnA2ZVZLOWVuU3BWcXJCeTVVcSsrZVliNXN5Wlk3UFhXQkszU200Z2hQMEhTeUFFUlI5Z1dmTFBmLzZUek14TUFBd0dBNHFpRUJrWmFYbjh6ckpYWG5tRmNlUEdrWnFhU3NPR0RZbU5qYVZKa3lhRWhKVDgrMmUvZnYxd0xJTW4yU29helViWFlDaFVzdlg2WExXcmVXQWJOMjYwL1AvOTk5K25WYXRXL1BPZi83U1V6WjA3bDRZTkd6Snc0RUJMV1ZKU0VpNHVMbVJuWjdOMzcxNkNnNE01ZE9nUW8wZVB4c1BEdzdLZUVBSkZVZGkwYVpPR3I2aDA5TGw2VU1oV3V4NzFleXhGWk90enkxNndicGVXbGthTkd2ZWZ1ZHVrU1JQNjl1M0wwS0ZES1NnbzRJMDMzdURNbVRPMGFkT0d6ei8vM0xKZVptYW0xVGZNc2tTdnowVkIvV0JwOEsxUXljbk52VkdLOVd5am9LQ0ErUGg0L1B6OFNyWCthNis5UnFOR2piaHg0d2JuenAxVHZYMFBtMTZmaXhDUFFMQUVaYnZIQ2c4UHAwbVRKdmo0bE82WTRZWU5HMGhKU2VITk45OWs3Tml4WExwMFNmVTJQaXhDaUZzWEVzbFJ1eTdWaDBJSG9adzNtVXhjdlhxTldyVnFxbDFkcWVYbDVmSFpaNS94NjYrL3NuejU4bEk5NTd2dnZtUEpraVZFUlVYaDUrZEhzMmJOeU0vUDU5Q2hRNWFqN2dCbXMxbkZsdjkxcVZldVlqYWJFVUtvM3RXcUhpeXowWFRjd2RtUmhLVGtNaFdzeU1oSWtwS1MrUHJyci9IeThpclZjeXBXck1paVJZc3N3MlpBUUFDSERoMGlLQ2pJTHZheEVoS1Q0T1lmK3pGYnQrVnY4L1JzNnU3cjM5SWNIclhDMXRmTXNHSXdHTXJkbFcyV1JpNFh2djR0VFhYckJxdCtZRkgxZmF5MHRNUWNJQ1V4V2FkMlZRL2sxazg1NWNuSnBHUlFsRE9YTHNXcC9tMUttN04wRkE3OXVUL09jcVJiMHA0UWduMzc0MUFFaDdTb1Q1dXB5V1kyWEU1TjVVUjhtYnRVWnJseDdFUThWNjVlUXdnUm8wVjltZ1RMSVBLaWhjQzBaZHNPTGFxVFNyQjEyMjhBUm1PdThTY3Q2dE1rV0plU2t0S0FYVnUzeTJEWnl0YnR2eUdFaUwxdzRjUjFMZXJUN2t4b1lmNXZZcEtPZzRlUGFsYWxkTlBCdzBkSlN0YWh3STlhMWFsWnNBcEYvaXFCeVAwOFBFcXJLcVVpbnkrTkFrUk9JUVdydGFwVHMyQVZEWWVMZjl1NWkrUHhKN1dxdHR3N2V2d0V2OFh1UXBoWmNqRWhJVjJyZWpXOVBsYSt3V0dCZ054RlN5SkxzYmIwTUN4YUVvbEE1QmFLdkFWYTFxdHBzRkoxaDY0aHhLS3QyMzlqMjQ3ZnRheTZYUHAxeCs5cysyMG5DR1ZoMFlpaEdadGMzQlpYaitPMWEzbyt0bkg5V21yVXFLNTFFOHFGOU92WDZmbGlQNjZscGV0RVhtYnpSLzdpdG1mUG5zMDNtOFJyVjYrbEdjUGVmQXVEd2FCMUV4NTVoWVdGaEkxL2kydHA2UWF6TUEzVk9sVFk2Z1lDV2VsWHpsV3RYaXM5OWNxVlh2RUppWFR2OG15Wm5COXVqd29LQ2hnemNTcDc5dTdESk1TWWN3bEhOVGtnZWllYmZacFo2VmYyVjYxUjIzUTI1VnpJd2NOSDZkU2hQYTZ1WmUvOFEzdVNscDVPMlBqSjdOcXpGeUhNLzBwSk9QcVpyZHBpMDI0aUsvM0tUbzhhZGJMT1g3allaZjFQUHp0NFZxOU9FNy9HOGs0VkQ4aG9OTEgrcHcyOE1YNHl1bE9ualNZaEpxWWtIUDNZbG0wcUUvTkdHdmkzYXVlZ2lEV2cxS3ZyNWNXcnI3eEkxeTRoOHJaeTk1R1lsTXltcmR0WnQvNi9YTHFjQ25ET0xFejlVeEtPL1dIcnRwV0pZQUhVcnQyaWtxc0hJeFZGR1NWdmhIbDNKZDBJRXlHT0NTR1dGZVk0TDlOaXJsVnBsSmxnM2E0czNyclgwWUZLQUNZek5qMHp4RjV1M1N1VlVsQlEwSTZnb0NBNVBhT1U1RjZ5cEFvWkxFa1ZNbGlTS21Td0pGWElZRW1xa01HU1ZDR0RKYWxDQmt0U2hReVdwQW9aTEVrVk1saVNLbVN3SkZYSVlFbXFrTUdTVkNHREphbENCa3RTaFF5V3BBb1pMRWtWTWxpU0ttU3dKRlhJWUVtcUtKT25mNVVGd2NIQlhrS0kxMjh0Q3lGZTQrWXRmMWZlS2xNVUpUSXVMdTZ5cmRwWWxzbGczVVZ3Y0xDejJXeStxaWlLUjBtUEN5RXlIUndjYXNYRnhjbkw1WlJBRG9WM1VSU1lhQ0dFMVkwUGJsdU9scUc2T3htc2V4QkNyQy9wdGlpS29pQ0VXRytUUnRrSkdheDcwT3YxbTRRUStqdkxoUkI2dlY1Zjl1N0xXNGJJWU4yRFRxY3JVQlFsQnVzaEVFVlJZblE2WFlHdDIxZVd5V0RkaDhsa3Nob09pLzR2aDhIN2tNRzZENFBCc0JHNC9ScWUrZm41K1J0dDJDUzdJSU4xSC9IeDhYcGdFLy9iYWQ5U1ZDYmRnd3hXS1FnaGZydzFITXB2ZzZVamcxVUtRb2hvd0hSemw4c1ViZXYyU0krUW9LQ2dYMXEzYnIzWjF1MndGNnJmeGY1UlVYU3dWUGJ3cGFUWmI0VU4vVnVGQ2hpb1ZYMFBtd0xPQUFMczltY2NCVmFmU1Rpc3lYMzlOT3V4QkF5c1VxVnlwMEQvcGxwVktkMG1QaUdSN0d3OXdLTVZMSUJBLzZaOCsrVXlMYXVVaWd3WU5vcTkrK0kwcTAvdU0waXFrTUdTVkNHREphbENCa3RTaFF5V3BBb1pMRWtWTWxpU0ttU3dKRlhJWUVtcWtNR1NWQ0dESmFuQ2JvTzFZOGNPM256enpRZDZUbUppSW1GaFlaYmxxVk9uY3VEQWdidXUzNlZMRjR4R28xVlplSGc0MGRFbHovVzdjZU1HT3AyTzJOaFlqaDA3WnZYWXNXUEhDQTBOdldmNzFxNWR5L3Z2djI5WjNyRmpCOU9uVDBldnQ3K1owSFk1SCt2YXRXdk1uVHVYYXRXcU1XSENCS3ZIWnM2Y1NmWHExUzNMMjdkdjU3dnZ2b09pRC83OCtmT1djT2wwT2k1ZHVvUzd1enNBbzBlUHBtWExsaVhXR1JjWGg2K3ZMenQzN21UeTVNbFdqeDA0Y0lDMzMzNmJyS3dzWEYxZGFkS2tDUjA2ZEtCMjdkcWtwNmNURUJEd2wxNW4rL2J0aVl1TFk4Q0FBWHorK2VjMGFORGdMMjNIRnV3dVdQbjUrVXlaTW9YQmd3ZnoxRk5QV2NxM2JObkN0bTNiY0hOenMxby9KQ1NFa0pBUUtPbzFWcXhZd1NlZmZBSkZQZGFycjc1S216WnRtRFZyRnRldlh3Y2dORFNVOVBSME1qTXo2ZGV2SDQ4Ly9qaUhEaDFpM3J4NUpDWW1rcEdSUVd4c3JLV09saTFic21yVktoSVNFdGk2ZFN2ejVzMERJQ0VoZ1NsVHBqQmp4b3hpN1FMNDVwdHYyTFp0bTJVNUxTMk4zTnhjUm93WVlTbHIzTGd4VTZaTW9YYnQyZy94WFZTZlhRVXJQeitmdDk1Nml4bzFhdkRhYTY5WnlpOWV2TWgvLy90ZkZpOWVqSXVMaTlWelRDWVRJMGVPeE1YRmhaeWNISzVldlZwaWozWG16Qms2ZE9nQVFGVFV6U2xMWGJwMDRldXZ2MmJreUpGTW16WU5uVTZIbjU4ZlI0NGNJVFUxRloxT1IvdjI3V25ldkRsMTY5YmwxS2xUVm5YNysvdnpmLy8zZjB5YU5NbHFpTHVsVzdkdVBQbmtrNWJselpzM2s1eWN6TGh4NDZDb0o5eTFheGZQUFBQTVEzMGZ0V0Ezd1RJYWpienh4aHVjUEhrU056YzN1bmZ2RGtCZVhoNUdveEYzZDNjbVRweUl3V0NnV2JObWZQYlpad0NrcHFaU3IxNDlacytlVFhSME5Da3BLWXdmUHg3dTZMSFMwdEp3YzNOank1WXRsbUJsWldYUnQyOWZNakl5MkxWckYwZU9IS0ZYcjE0TUdUS0U3ZHUzczN2M2JxWk1tY0l2di96Q0o1OThRa0ZCQVFhRGdTNWR1dEN4WTBkQ1EwUHg4L05qelpvMW5EbHpwdGhyOHZUMHhOUFQwN0ljRnhmSDVjdVhhZHk0TVFCSlNVbVdZZHJlMkUyd25KeWNHRGR1SEZ1MmJDRXdNSkNYWG5vSmdCVXJWbUF3R0hqOTladVhzdnJ6eno5WnZYcTE1WG5aMmRsY3VIQ0JzTEF3VHA0OFNmMzY5VXZzc1lRUTVPYm1zbXJWS3JwMjdRckF2Ly85YndEKzlhOS9jZlRvVWI3NzdqdWFOcjA1QS9iY3VYTjRlWGtCMEtOSEQzcjA2TUdzV2JQSXk4dGo5dXpaNU9YbE1XalFJTWFPSFV1M2J0MyswbXZPeWNtaGN1WEtmK3Q5c3hXN0NSWkEyN1p0MmI1OXUxWFo2ZE9uN3psVUJBUUVzSHo1Y2xhdXZIbTl0S1ZMbDk0NlRaNGxTNVlRRWhMQ3dZTUhPWFBtREpjdlh5WXhNWkdaTTJkU1dGaElTa29LanozMkdQMzc5NmRUcDA0TUh6NmNuVHQzQW5ENDhHRmVmZlZWU3owM2J0eGd5NVl0ZUhsNU1XellNQll2WGt4NGVEaWpSNC9HeDhlbldMc3VYcnpJd0lIV3B3QVlEQVpNSnBObC82MndzQkN6MmN5V0xWdjR6My8rWTdWUFdkYlpWYkJ1K2V5eno0aUlpQUFnSXlPRFBYdjJzR0RCQWlqNmNKbzFhd1pGdmRYMzMzL1B6ei8vekxsejU2aGZ2ejREQmd5dzJ0Yk9uVHU1ZVBFaXp6Ly9QTysrK3k0ZUhoN1VxRkVEYjI5djFxMWJ4NXc1YzZoU3BRcGhZV0VJSWRpNmRTc0hEeDdreElrVEJBY0hXN2J6d3c4LzRPUGpROE9HRFduZXZEa0xGaXhnenB3NXJGeTVrbXJWcWxrZGZqQWFqWGg3ZS9QNzc3OWJ0V1h0MnJVY08zYU1PWFBtV0pXSGhvYmk0R0JmUjRic0xsZ0JBUUdFaElUUXRtMWJObXpZd0lZTkd3Z1BEN2M4cnRQcDJMMTdONERsbTlpWU1XUFlzR0dEWmI4cktTa0pEdzhQYXRXcUJjQ0VDUlBvMmJNblBqNCsvUEhISHdRR0JqSjI3RmpXcjE5UGVubzZQWHYyWk0rZVBiUnIxNDRYWDN5UnFWT24wck5uVHlwVXFBQkFlbm82SzFldVpPellzZXpmdjUrQkF3ZXlZY01HVnE5ZXpiVnIxMGhMU3lNbEpZWGs1R1E2ZCs1TWt5Wk5MSDhZcFdFMEdxbFlzZUpEZlIvVlpsOS9Ca0R2M3IxcDI3WXRHUmtaTEZteWhPSERoL1AyMjI5YkRpSTJidHlZWWNPR3NXUEhEbTdjdU1HSUVTUHc5dmEyMnNiQ2hRdEpURXdzY2ZzQkFRRTRPRGd3WmNvVXdzUERpWStQNTV0dnZpRTdPeHVBd01CQU1qTXplZnJwcHkzUDJieDVNNzE3OTZabXpacVdzdVRrWkxLenMvSHg4YUZMbHk2ODhzb3JCQVFFc0hYcjFsS0ZLaU1qQXlHRTVkamI3ZHUyQjNiWFkxSDBwbzhmUDU1bm4zMldKNTk4a2xtelpoVTdRaDRWRllXWGx4ZFZxbFRCemMyTlJvMGFRZEZPOStIRGg4bkp5YkVjWW5qcXFhZW9WcTBhZ0dYSTZkT25EM1hyMXNYYjI5dXlMM1grL0htbVRadkd5eSsvekl3Wk00aUtpcUpCZ3daMDc5NGROemMzOXUvZmI2bC8wcVJKVnUwNWR1d1lqbzZPT0RtVjdpMS83YlhYU0UxTnhkSFJrZWVlZTY3WUgwZFpaMWZCTXB2TmJOdTJqUTgvL0pBT0hUcFlqcnBYcUZDQjY5ZXY0K0Z4OHpxMGFXbHBuRDkvSG05dmI2NWZ2ODdWcTFmeDlQUms0c1NKSkNjbk0zdjJiR3JXck1tdnYvN0srUEhqY1haMkpqMDluVjY5ZXVIcjY4dm8wYU1CMkw5L3Z5VUlzYkd4eko0OW03Q3dNRjUrK1dVQ0FnSVlQbnc0RXlaTW9FK2ZQZy85dGY3MDAwL2s1K2ZqNE9CZ0dYTHRpVjBGNjgwMzN5UWhJWUd4WThkYURqZFE5SFYveUpBaGxtVkZVWGpwcFpkd2QzZG4zNzU5ckZ1M2prYU5HakZnd0FCYXQyNk5zN016QU0yYU5XUGl4SWtjUDM2Y1gzLzlsY3VYTCtQcjYwdGtaQ1RmZnZzdEZTdFdaT25TcFp3OGVaSTVjK1l3YTlZcy92R1Bmd0R3OHNzdlU2OWVQZWJQbjg5VFR6MWwyVjk3bU80ODJDdVZ3TmUvMVk3K1EwZUt2K1BVcVZNaU56ZjNiMjNqcjdweDQwYUo1V2F6V2ZPMi9CWDloNDRVdnY2dGRtajFlZHRWajNWclA4a1dYRjFkU3l3djZhcktraDErSzVUc1E3a09sazZuWS9EZ3dRLzBuSWlJQ0U2ZlBxMWFteDRWZGpVVXFpaytQcDdodzRkYkRqdmNZalFhcVZ1M0xsOTk5UlVVSFhRZE9YSWtTNVlzd2NuSnlXcVd4WjA4UER6WXVMRjhYZ2RYQnVzMi92NytmUG5sbDFabGh3NGRJakl5MHJJOFpNZ1EwdExTbUQ5L1BpdFhyclFjNVFjb0tDaWdYYnQyeE1iR2xqai9xandwdDhFS0RRM2wzTGx6WkdabTBxdFhMMTU1NVJYTFk4bkp5WncrZlpvS0ZTcXdjZU5HL1B6OHJKNDdZY0lFTWpNemJkQnErMUZ1Z3hVVkZZVk9wK09ERHo1ZzFhcFZ4TWZIVzM0VWRuRnhJVE16RTVQSlJOZXVYZW5VcVJNVUJTNC8vK1lsMzVzM2IyN1Q5cGQxNVRaWXR4UVdGckpseXhhTVJpUEp5Y24wN2R1MzJEcnIxNjhuUER5Y05XdldjUEhpUmZidjM4K2ZmLzVaNnA5bnlxTnkrYzRJSWRpNGNTT2JOMi9tMUtsVGZQLzk5N3o0NG9zMGF0U0lRWU1Hc1hmdlhxWk1tUUxBN3QyNytlbW5ud0NZUG4wNjNMeVhvVTNiYncvSzVlRUdSVkZZdlhvMWRlclVJU0FnZ01qSVNIeDlmWEYwZEtSVHAwN0V4Y1ZScVZJbDNOM2RpWTJOL2NzelFNdXpjaGtzZ05XclYxdk5BTDNGMWRXVndNQkFvcU9qT1hYcUZQdjM3K2ZaWjUrOTYzYnVuRlVoM1ZRdWg4TDdHVGR1SEtOR2pjTFQwNU14WThhVWVFS0QyV3dtSWlLQy9QejhZdWMyU2pKWUphcGV2VHBWcTFibHpKa3p0R3JWeXVveGcrSG1aZDVmZi8xMVRDYVQ1WVFMeVZxNUhRcno4L05KUzBzcjlzMHVQajZlb1VPSDBxSkZDOTU0NHcyR0RSdkdWMTk5UlY1ZUhnRDc5dTBEb0hYcjFxeFlzWUk2ZGVxUW1wcEtUazRPUjQ0Y3dkSFIwZTZtRWF1aDNQWlk0OGFONCtqUm81WkpmUlFkT2Yvb280K1lPSEVpSFR0MkJPQ0pKNTdnNDQ4L3BsR2pSclJ2MzU2Z29DQVdMRmhBNTg2ZDRlYnRmZW5WcXhjVW5hSTJhTkFnSEIwZGJmU3F5cUdITVIrcnJESWFqY0pnTUpUcHVWbHlQcFlka2oxVWNlVjJIMHRTbHd5V3BBb1pMRWtWTWxpU0ttU3dKRlhJWUVtcWtNR1NWQ0dESmFsQ0JrdFNoYVpIM3VNVEVoa3diSlNXVlVwRjRoTkt2bXlUV2pTOGk3MzRPVHRicitrTnJ4OG1Sd2NxQVpqTTVOcTZMWCtaSWtxKzg0RmtPMEZCUVR1Q2dvSTAreEhYM3NsOUxFa1ZNbGlTS21Td0pGWElZRW1xa01HU1ZDR0RKYWxDQmt0U2hReVdwQW9aTEVrVk1saVNLbVN3SkZYSVlFbXFrTUdTVkNHREphbENCa3RTaFF5V3BBb1pMRWtWTWxpU0ttU3dKRlhJWUVtcWtNR1NWQ0dESmFsQ0JrdFNoUXlXcEFvWkxFa1ZNbGlTS21Td0pGWElZRW1xa01HU1ZDR0RKYWxDQmt0U2hReVdwQW9aTEVrVk1saVNLbVN3SkZYSVlFbXFVR3pkZ0xJcU9EallTd2p4K3ExbEljUnJBSXFpckx4VnBpaEtaRnhjM0dWYnRiRXNrOEc2aStEZ1lHZXoyWHhWVVJTUGtoNFhRbVE2T0RqVWlvdUxNMmpmdXJKUERvVjNVUlNZYUNFRVFnaEwrVzNMMFRKVWR5ZURkUTlDaVBXS1VyeFRWeFFGSWNSNm16VEtUc2hnM1lOZXI5OGtoTkRmV1M2RTBPdjErazIyYVpWOWtNRzZCNTFPVjZBb1NneldReUNLb3NUb2RMb0NXN2V2TEpQQnVnK1R5V1ExSEJiOVh3NkQ5eUdEZFI4R2cyRWprSDliVVg1K2Z2NUdHemJKTHNoZzNVZDhmTHdlMk1UL2R0cTNGSlZKOXlDRFZRcENpQjl2RFlmeTIyRHB5R0NWZ2hBaUdqRGQzT1V5eVh2K1NROVBVRkRRTDYxYnQ5NXM2M2JZQzAxdjNXdlBpZzZXeWg2K2xEVDdyYkNoZjZ0UUFRTzFxdTloVThBWlFJRGQvb3lqd09vekNZZWp0S2hMdzN0Q003QktsY3FkQXYyYmFsV2xkSnY0aEVTeXMvVUFqMWF3QUFMOW0vTHRsOHUwckZJcU1tRFlLRTF2OUM3M0dTUlZ5R0JKcXBEQmtsUWhneVdwUWdaTFVvVU1scVFLR1N4SkZUSllraXBrc0NSVnlHQkpxcERCa2xSaDk4SDY2S09QdUhEaFFxbldUVXhNSkN3c3pMSThkZXBVRGh3NGNOZjF1M1RwZ3RGb3RDb0xEdzhuT3Jya3VYNDNidHhBcDlNUkd4dkxzV1BIckI0N2R1d1lvYUdoOTJ6ZjJyVnJlZi85OXkzTE8zYnNZUHIwNmVqMTlqY1QycTduWStsME9qWnQyc1Q0OGVQdnVzNzI3ZHY1N3J2dm9PaURQMy8rdkNWY09wMk9TNWN1NGU3dURzRG8wYU5wMmJKbGlkdUppNHZEMTllWG5UdDNNbm55Wkt2SERodzR3TnR2djAxV1ZoYXVycTQwYWRLRURoMDZVTHQyYmRMVDB3a0lDUGhMcjY5OSsvYkV4Y1V4WU1BQVB2LzhjeG8wYVBDWHRtTUxkaGVzQ1JNbWNQRGdRWnlkblMxbFBYdjJ0Rm9uTnplWG1UTm4wck5uVDBKQ1FnZ0pDWUdpWG1QRmloVjg4c2tuVU5SanZmcnFxN1JwMDRaWnMyWngvZnAxQUVKRFEwbFBUeWN6TTVOKy9mcngrT09QYytqUUllYk5tMGRpWWlJWkdSbkV4c1phNm12WnNpV3JWcTBpSVNHQnJWdTNNbS9lUEFBU0VoS1lNbVVLTTJiTXdNM05yZGhyK2VhYmI5aTJiWnRsT1MwdGpkemNYRWFNR0dFcGE5eTRNVk9tVEtGMjdkb1A4VjFVbjkwRkMyRFdyRmwwN3R6NXJvKy85OTU3bHYrYlRDWkdqaHlKaTRzTE9UazVYTDE2dGNRZTY4eVpNM1RvMEFHQXFLaWJVNWE2ZE9uQzExOS96Y2lSSTVrMmJSbzZuUTQvUHorT0hEbENhbW9xT3AyTzl1M2IwN3g1YytyV3JjdXBVNmVzMnVIdjc4Ly8vZC8vTVduU0pLc2g3cFp1M2JyeDVKTlBXcFkzYjk1TWNuSXk0OGFOZzZLZWNOZXVYVHp6ekROLyt6M1RtbDBHNjBHa3BxWlNyMTQ5WnMrZVRYUjBOQ2twS1phaDgvWWVLeTB0RFRjM043WnMyV0lKVmxaV0ZuMzc5aVVqSTROZHUzWng1TWdSZXZYcXhaQWhROWkrZlR1N2QrOW15cFFwL1BMTEwzenl5U2NVRkJSZ01Cam8wcVVMSFR0MkpEUTBGRDgvUDlhc1djT1pNMmVLdGMzVDB4TlBUMC9MY2x4Y0hKY3ZYNlp4NDhZQUpDVWxXWVpwZTJPWHdmcmdndy80OTcvL2ZkZkg5WHE5cGZmSnpzN213b1VMaElXRmNmTGtTZXJYcjE5aWp5V0VJRGMzbDFXclZ0RzFhMWNBU3gzLyt0ZS9PSHIwS045OTl4MU5tOTZjQVh2dTNEbTh2THdBNk5HakJ6MTY5R0RXckZuazVlVXhlL1pzOHZMeUdEUm9FR1BIanFWYnQyNS82WFhtNU9SUXVYTGx2L1JjVzdQYllKVjJLQXdJQ0dENTh1V3NYSG56ZW1sTGx5NjlkWm84UzVZc0lTUWtoSU1IRDNMbXpCa3VYNzVNWW1JaU0yZk9wTEN3a0pTVUZCNTc3REg2OSs5UHAwNmRHRDU4T0R0MzdnVGc4T0hEdlBycXE1WjZidHk0d1pZdFcvRHk4bUxZc0dFc1hyeVk4UEJ3Um84ZWpZK1BUN0UyWHJ4NGtZRURyVThCTUJnTW1Fd215LzViWVdFaFpyT1pMVnUyOEovLy9JZW5ubnJxNzc1MW1ySExZSlZXZG5ZMjMzLy9QVC8vL0RQbnpwMmpmdjM2REJnd3dHcWRuVHQzY3ZIaVJaNS8vbm5lZmZkZFBEdzhxRkdqQnQ3ZTNxeGJ0NDQ1YytaUXBVb1Z3c0xDRUVLd2RldFdEaDQ4eUlrVEp3Z09EclpzNTRjZmZzREh4NGVHRFJ2U3ZIbHpGaXhZd0p3NWMxaTVjaVhWcWxXek92eGdOQnJ4OXZibTk5OS90MnJMMnJWck9YYnNHSFBtekxFcUR3ME54Y0hCdm80TTJXV3dTanNVM3ZvbU5tYk1HRFpzMk1Cbm4zMEdSZnN1SGg0ZTFLcFZDNHErYWZiczJSTWZIeC8rK09NUEFnTURHVHQyTE92WHJ5YzlQWjJlUFh1eVo4OGUyclZyeDRzdnZzalVxVlBwMmJNbkZTcFVBQ0E5UFoyVksxY3lkdXhZOXUvZno4Q0JBOW13WVFPclY2L20yclZycEtXbGtaS1NRbkp5TXAwN2Q2WkpreVpFUkVTVSt2VWFqVVlxVnF6NDk5NDBqZGx0c0VvekZEbzVPVEZpeEFqaTQrT3RIbCs0Y0NHdnZ2cXFKVmkzQ3dnSTRQRGh3MHlaTW9XalI0OWlOcHY1NXB0djZONjlPd0NCZ1lGa1ptYnk5Tk5QVzU2emVmTm1ldmZ1VGMyYU5TMWx5Y25KdUxxNjR1UGpRMUJRRUJrWkdmejAwMDlFUmtiaTVIVC90ejBqSXdNUER3L3k4dkk0Zi82ODFiYnRnVjBHNjBHNXViblJxRkVqS05ycFBuejRNRGs1T1paRERFODk5UlRWcWxVRHNBdzVmZnIwb1c3ZHVuaDdlMXYycGM2ZlA4KzBhZE40K2VXWG1URmpCbEZSVVRSbzBJRHUzYnZqNXViRy92MzdMWFZPbWpUSnFnM0hqaDNEMGRHeFZLRUNlTzIxMTBoTlRjWFIwWkhubm5zT2IyL3ZoL1orYU1FdWcvVWczd3F2WDcvTzFhdFg4ZlQwWk9MRWlTUW5Kek43OW14cTFxekpyNy8reXZqeDQzRjJkaVk5UFoxZXZYcmg2K3ZMNk5HakFkaS9mNzhsQ0xHeHNjeWVQWnV3c0RCZWZ2bGxBZ0lDR0Q1OE9CTW1US0JQbno0UC9UWCs5Tk5QNU9mbjQrRGdZQmx5N1luZEJxdTAzd3AxT2gzcjFxMmpVYU5HREJnd2dOYXRXMXVPMmpkcjFveUpFeWR5L1BoeGZ2MzFWeTVmdm95dnJ5K1JrWkY4KysyM1ZLeFlrYVZMbDNMeTVFbm16Sm5EckZteitNYy8vZ0hBeXkrL1RMMTY5WmcvZno1UFBmVlVpY1BxMytYaTR2TFF0L21rcWVFWEFBQWdBRWxFUVZUSThmVnZ0YVAvMEpIQ1h0MjRjYVBFY3JQWnJIbGIvb3IrUTBjS1gvOVdPN1Q2dk8zck82d051YnE2bGxoZTBsV1ZKUmtzU1NYbE9sZzZuWTdCZ3djLzBITWlJaUk0ZmZxMGFtMTZWTmpsenJzYTR1UGpHVDU4dU9Xd3d5MUdvNUc2ZGV2eTFWZGZRZEdoaTVFalI3Smt5Uktjbkp4NDdiWFg3cnBORHc4UE5tNHNuOWZCbGNHNmpiKy9QMTkrK2FWVjJhRkRoNGlNakxRc0R4a3loTFMwTk9iUG44L0tsU3Zadlh1MzViR0NnZ0xhdFd0SGJHeHNpZk92eXBOeUc2elEwRkRPblR0SFptWW12WHIxNHBWWFhyRThscHljek9uVHA2bFFvUUliTjI3RXo4L1A2cmtUSmt3Z016UFRCcTIySCtVMldGRlJVZWgwT2o3NDRBTldyVnBGZkh5ODVVZGhGeGNYTWpNek1abE1kTzNhbFU2ZE9rRlI0UEx6YjE3eXZYbno1alp0ZjFsWGJvTjFTMkZoSVZ1MmJNRm9OSktjbkV6ZnZuMkxyYk4rL1hyQ3c4TlpzMllORnk5ZVpQLysvZno1NTUrbC9ubW1QQ3FYNzR3UWdvMGJON0o1ODJaT25UckY5OTkvejRzdnZraWpSbzBZTkdnUWUvZnVaY3FVS1FEczNyMmJuMzc2Q1lEcDA2ZkR6WHNaMnJUOTlxQmNIbTVRRklYVnExZFRwMDRkQWdJQ2lJeU14TmZYRjBkSFJ6cDE2a1JjWEJ5VktsWEMzZDJkMk5qWXZ6d0R0RHdybDhFQ1dMMTZ0ZFVNMEZ0Y1hWMEpEQXdrT2pxYVU2ZE9zWC8vZnA1OTl0bTdidWZPOHc2bG04cmxVSGcvNDhhTlk5U29VWGg2ZWpKbXpKZ1NUMmd3bTgxRVJFU1FuNS9QaEFrVGJOTE9za3dHcXdUVnExZW5hdFdxbkRsemhsYXRXbGs5WmpEY3ZNejc2NisvanNsa3V1ZjBuZktzM0E2RitmbjVwS1dsRmZ0bUZ4OGZ6OUNoUTJuUm9nVnZ2UEVHdzRZTjQ2dXZ2aUl2THcrQWZmdjJBZEM2ZFd0V3JGaEJuVHAxU0UxTkpTY25oeU5IanVEbzZHaDMwNGpWVUc1N3JISGp4bkgwNkZITHBENktqcHgvOU5GSFRKdzRrWTRkT3dMd3hCTlA4UEhISDlPb1VTUGF0MjlQVUZBUUN4WXNzTXdIMCt2MTlPclZDNHFtUWc4YU5BaEhSMGNidmFweXlON25ZOTJMMFdnVUJvT2hUTS9OMG5vK1ZybnRzUjRtMlVNVlYyNzNzU1IxeVdCSnFwREJrbFFoZ3lXcFFnWkxVb1VNbHFRS0dTeEpGVEpZa2lwa3NDUlZhSHJrUFQ0aGtRSERSbWxacFZRa1BpRlIwL28wdkl1OStEazdXNi9wRGE4ZkprY0hLZ0dZek9UYXVpMS9tU0pLdnZPQlpEdEJRVUU3Z29LQ05Qc1IxOTdKZl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WXF0RzFCV0JRY0hld2toWHIrMUxJUjREVUJSbEpXM3loUkZpWXlMaTd0c3F6YVdaVEpZZHhFY0hPeHNOcHV2S29yaVVkTGpRb2hNQndlSFduRnhjUWJ0VzFmMnlhSHdMb29DRXkyRVFBaGhLYjl0T1ZxRzZ1NWtzTzVCQ0xGZVVZcDM2b3FpSUlSWWI1TkcyUWtackh2UTYvV2JoQkQ2Tzh1RkVIcTlYci9KTnEyeUR6Slk5NkRUNlFvVVJZbkJlZ2hFVVpRWW5VNVhZT3YybFdVeVdQZGhNcG1zaHNPaS84dGg4RDVrc083RFlEQnNCUEp2SzhyUHo4L2ZhTU1tMlFVWnJQdUlqNC9YQTV2NDMwNzdscUl5NlI1a3NFcEJDUEhqcmVGUWZoc3NIUm1zVWhCQ1JBT21tN3RjSm5uRGJ1bmhDUW9LK3FWMTY5YWJiZDBPZStGazZ3YllpNktEcGJLSEx5WE5maXRzNk44cVZNQkFyZXA3MkJSd0JoQmd0ei9qS0xENlRNTGhLQzNxMHF6SEVqQ3dTcFhLblFMOW0ycFZwWFNiK0lSRXNyUDFBSTlXc0FBQy9adnk3WmZMdEt4U0tqSmcyQ2oyN292VHJENjV6eUNwUWdaTFVvVU1scVFLR1N4SkZUSllraXBrc0NSVnlHQkpxcERCa2xRaGd5V3BRZ1pMVWtXNUNaYkpaTEoxRThvVnV3NVdUazRPd2NIQjVPVGszSGZkdDk5K20yUEhqbGt0cjEyNzlxN3JUNTA2bGRqWTJGSzM1Y3laTTBSRVJGaWQzUHBYckY2OW11VGs1TCsxamJLZ1hNekh1bkhqQmdjT0hHRHUzTG1Xc3ZqNGVJWU9IVnFxNTArWU1JSGp4NC9qN094c1ZaNlZsY1dDQlF0NCt1bW5xVktsQ2pFeE1hU21wako5K25TbVRadkd6cDA3NzdyTnQ5NTZpMmVmZlpiYzNGeXI4dlQwZEpZdVhjcVVLVk9zeXAyZG5hbFpzMllwWDdIdGxZdGdiZDI2bGNEQVFJNGVQY3FNR1RNUVFwQ1dsc1piYjczRjdhZDI5ZTdkbXpGanhwUzRqZG16WjlPdVhUdXJzckN3TUNwVnFnUkFqUm8xV0x4NE1jT0dEV1B2M3IzTW16ZlBhdDJGQ3hkaU1wbVlOR21TcFd6Ky9QbnMycldMNnRXckY2dnZ2ZmZlcy95L29PRG1LWXhyMXF6NXkrK0Ixc3BGc0g3NDRRZWVmUEpKbm5qaUNUWnQyc1NXTFZ0WXYzNDk0ZUhoeGRiZHNXTUhDeFlzSURNemswT0hEaEVRRUlDRHcvLzJHR0ppWW5CMWRTVW5KNGVrcENUcTE2OXZlY3pIeDRlMWE5Zmk2ZWxaNnJZTkd6YU1mLzd6bjFiMVg3NThtWUVEL3pjblVxZlQ4Zjc3Ny8vRlYyOGJqMFN3dW5mdlhxeHM1Y3FWK1BuNXNXL2ZQazZjT01IVFR6OU5hbW9xQm9PQjNidDMwN0JoUTg2ZlAxL3NlYzg4OHd5ZE8zZG02dFNwOU83ZG13NGRPakJod2dUTDR3NE9EcVNtcHVMbzZFaFVWQlRWcTFjbkt5dUxjK2ZPQVZDclZxMVN0M3ZBZ0FIRXhNUll0VDh2THcrajBjaFhYMzFsS1FzS0NtTEdqQmtQOUo3WTJpTVJyTysvLzU3S2xTdGJsYm01dVdFMm0xbTRjQ0Z1Ym00QWhJZUhjL0hpUlE0ZVBFano1czJaTld0V3NXMTkrdW1ubG0yZE9YT0dyS3dzQU9iT25Xdlp6aTNyMXExajlPalJWS3RXallpSUNDNWV2RWozN3QwWk8zWnNxZHBkdjM1OTNOemNHRGh3b0dWL2IrM2F0Wnc5ZTVaMzNua0hnQU1IRHJCNjlXb0NBd1AvMG50aks0OUVzQ3BYcm95N3UzdXg4aE1uVHBDZm4yOFphajc0NEFPT0h6L09PKys4dzRvVkt5anBTaklwS1NsOCtlV1hIRHAwaUVPSER0Ry9mMzhBSmsrZVRGUlVGUFBtemJNTWRhR2hvVlN2WHAxV3JWb1JIaDVPUkVRRVJxUHhnZHV2MSt1NWN1VUtGSDNUemN2THN5eG5aR1E4OFBiS2drY2lXSGNURUJEQWdnVUwyTHo1ZjJkdHhjZkhjLzM2ZFhyMDZGRnMvVGx6NXFEVDZVaEpTYUZtelpxTUdUUEdNaFM2dXJyU29VTUhEaHc0UU4rK2ZUbDM3aHc1T1RtMGJObnliN2N6SmlhR0F3Y09BSkNXbGtaQlFZRmxhTlhyOWZqNCtQenRPclQyU0FmTHdjRUJYMTlmcTdLK2ZmdlNyMTgvcTdKbHk1YXhmZnQyL1AzOWFkT21EZjM3OTJmcTFLbkZ0dGUxYTFmZWVlY2RldmZ1VFVSRUJIMzY5Q214MXdNd0dvMDRPWlh1N2UzWHI5OTloMEo3ODBnSHF5UWZmZlFSK2ZuNXZQbm1tM2g0ZVBEZGQ5K3hZY01HdnZqaWkyTDdhWGZ5OC9PalpjdVdUSmd3Z2N1WEw5OTFoMXFuMHpGdDJqU1dMVnRXNGhCOXArWExsMXZDYzJ2bmZjZU9IWER6b2lRUHBWZlVtbDBGUzYvWFd4M1oxdXYxVnYvZXljWEZwZGhCelhIanh2SDU1NS96eWl1djBMVnJWMzc3N1RlV0wxOWU0ckdra3JSbzBZTG82R2g2OSs1TmhRb1ZyQjY3OVkxejdkcTFqQm8xNnI1QkJlallzU01kTzNhMDlLeDM5bGpYcjE4bkpTV2xWRzByUyt3cVdDKzk5QkkzYnR5d0tuTnhjYkU2RG5TN3FWT244dUtMTDFxVnVibTU4ZmJiYjlPalJ3L2VmLzk5YXRldWJYV2N5bUF3SUlRZ0l5UERhaWd6R0F3c1dyU0ltSmdZNXN5Wnc5ZGZmMDFZV0Jqang0K25XYk5tQU96YnQ0Kzh2RHdpSWlJSUNBZ2dMUzBOUjBkSEhCMGRTVXBLb2tXTEZzWGFlT2RRZmFmcTFhdVhPdlJsaVYwRmErdldyUTl0VzgyYk4yZk5talVzV0xDQVR6LzlsUG56NXdOdytQQmh3c0xDOFBMeUlpQWd3TEwrRHovOGdLZW5KMnZXcktGcTFhcUVoSVR3MVZkZnNXVEpFaFl0V29Tam95TmhZV0VFQmdiaTRYSHpRc3RmZnZtbFpZano5dmJtN2JmZmZtanRsNHI0K3JmYTBYL29TRkVXR1F3R1ZiWnJOcHVGd1dBUVJxTlJsZTAvaVA1RFJ3cGYvMVk3dFBxODdhckhVa3RwdjcwOUtFVlJWTnQyV1dmWDAyYitydno4Zks1ZHUyYnJaanlTeW5Xd2poOC96dlRwMDZIb2VOR3RvK3dBSVNFaFpHWm0zbmNiTjI3Y29HM2J0cXEyMHg2VnozNzZML3JsbDEvWXRNbjY4dTRta3dtejJXejFRL1V0TTJmT3RNdHZkQTlEdVEzV0YxOThnVTZuNC96NTh5eGN1SkRtelp2ZmRkMnZ2dnFLbDE1NmliWnQyOUtvVVNPcnh3b0tDdmp6eno5TG5NZFZtb09qajZweUd5eFBUMC9TMDlPcFdMRWl0V3ZYeHRIUnNjVDF3c1BEMmJwMUt5Kzg4QUtlbnA3azUrZGJIYVM5ZFF6c3pwa1BsU3RYTG5ad3Rqd3B0OEhxM2JzM0J3NGM0TlNwVTd6NjZxc2NPSEFBblU3SE04ODhBMFZEWEhoNE9ILzg4UWZMbGkyaldyVnFBTXliTjgvcXhBeXoyWXpaYkxhYTlnelF2bjE3Qmc4ZXJQR3JLanZLYmJCdWw1bVppY2xrb25IanhwYnB2eUVoSVJ3NmRJamx5NWRielFoZHZIaXgxWE52M0xqQk04ODhVK0pzMVBLczNBWXJQeitmRXlkT2NQejRjWHIxNnNWSEgzMVViSjNQUHZ2TUtsU0RCdzh1Tmo4cUxTME5zOWxNcjE2OWlqMy90ZGRlbzIvZnZpcTlnckt0WEFiTGJEYlR0V3RYSEIwZDhmYjJadkhpeFp3OWU3YlllaTR1TGxiTHExYXRzbHFPaVlsaHhZb1YxSzVkbXhkZWVJRnUzYm9COE1jZmYxQzFhbFc3bS9YNU1KWExZRGs0T0xCMDZWTHk4dkpZdG13Wm5wNmVKUWJybHNMQ1FxdVpER2F6bWFpb0tEWnUzTWp5NWN2Snk4dGo5T2pSK1ByNjh1MjMzM0wwNk5GaXAyK1ZOK1gyQU9uamp6OWU2blhYckZsaitUSDU4T0hEREIwNmxKaVlHQjUvL0hGcTFxeEovZnIxR1R4NE1BTUhEcVJ1M2Jxc1c3ZXUyS2xpNVUyNTdMSHU1ZXJWcTh5ZVBadkN3a0pMMmJWcjE2aFhyeDV2dmZVV2lZbUp2UG5tbXpnN083Tmx5eFlBTGx5NFFJVUtGUWdMQzJQVnFsVzR1Ym5SczJmUGNudHdsUExjWTFFMGZmaldjYWk4dkR3dVg3N01vRUdEYU4yNk5aVXFWU0kxTlpYQ3drS09IRGxDZ3dZTmVQUE5OL254eHgvcDJyVXJXVmxaSkNVbE1YejRjQVlOR3NUWnMyY0pEUTFsNGNLRi9QYmJiM1RyMW8zZmYvL2QxaS9SWnNwdGp6VjM3bHhpWTJNdDMrWjBPaDMxNnRWajd0eTVOR2pRZ0lLQ0FrYU1HSUhSYUNRd01KQ2dvQ0NyL2F3S0ZTcFF2MzU5WG5qaEJkcTNiMjk1ckdYTGxpeGJ0b3pVMUZScTE2NXRzOWRYYnBTMStWaVhMbDBTcDA2ZEVpYVRTWWlpT1ZsNWVYbTJicFpxNUh3c2pYaDVlVmt0T3prNWxkdTVVMm9vMS90WWtucGtzQ1JWeUdCSnFwREJrbFFoZ3lXcFFnWkxVb1VNbHFRS0dTeEpGVEpZa2lvMFBkUWNuNURJZ0dHanRLeFNLaEtma0tocGZScmV4Vjc4bkoydDEvU0cxdytUb3dPVkFFeG1jdSsvZGhtbGlHaGJOMEc2UTFCUTBJNmdvQ0ROZnNTMWQzSWZTMUtGREpha0Noa3NTUlV5V0pJcVpMQWtWY2hnU2FxUXdaSlVJWU1scVVJR1MxS0ZESmFrQ2hrc1NSVXlXSklxWkxBa1ZjaGdTYXFRd1pKVUlZTWxxVUlHUzFLRkRKYWtDaGtzU1JVeVdKSXFaTEFrVmNoZ1NhcVF3WkpVSVlNbHFVSUdTMUtGREpha0Noa3NTUlV5V0pJcVpMQWtWU2kyYmtCWkZSd2M3Q1dFZVAzV3NoRGlOUUJGVVZiZUtsTVVKVEl1THU2eXJkcFlsc2xnM1VWd2NMQ3oyV3krcWlpS1IwbVBDeUV5SFJ3Y2FzWEZ4Um0wYjEzWko0ZkN1eWdLVExRUUFpR0VwZnkyNVdnWnFydVR3Ym9ISWNSNlJTbmVxU3VLZ2hCaXZVMGFaU2Rrc081QnI5ZHZFa0xvN3l3WFF1ajFldjBtMjdUS1BzaGczWU5PcHl0UUZDVUc2eUVRUlZGaWREcGRnYTNiVjViSllOMkh5V1N5R2c2TC9pK0h3ZnVRd2JvUGc4R3dFY2kvclNnL1B6OS9vdzJiWkJka3NPNGpQajVlRDJ6aWZ6dnRXNHJLcEh1UXdTb0ZJY1NQdDRaRCtXMndkR1N3U2tFSUVRMllidTV5bWVSRitLV0hKeWdvNkpmV3JWdHZ0blU3N0lXOGJYc3BGUjBzbFQxOEtXbjJXMkZELzFhaEFnWnFWZC9EcG9BemdBQzcvUmxIZ2RWbkVnNUhhVkdYaGpkcFltQ1ZLcFU3QmZvMzFhcEs2VGJ4Q1lsa1orc0JIcTFnQVFUNk4rWGJMNWRwV2FWVVpNQ3dVWnJlZVUzdU0waXFrTUdTVkNHREphbENCa3RTaFF5V3BBb1pMRWtWTWxpU0ttU3dKRlhJWUVtcWtNR1NWRkd1ZzVXYm0ydDF6cUQwOEpTcllEM3p6RE5XeTBPR0RPSEtsU3NzWDc2Y3RMUTBxOGVtVHAxS2JHeHNxYmQ5NXN3WklpSWlIaWlvZS9mdTVlalJveVUrRmhvYXlxRkRoMHE5cmJMR2J1WmovZnp6ei96blAvOHA5ZnB1Ym01czNicVY5ZXZYYytUSUViaDVGZ1F6Wjg0RW9IdjM3bFNzV0JHajBVaGhZU0ZEaGd4aDhlTEZOR3JVcU5pMkpreVl3UEhqeDNGMmRyWXF6OHJLWXNHQ0JUejk5Tk5VcVZLRm1KZ1lVbE5UbVQ1OU90T21UV1BuenAxM2JkOWJiNzJGbDVjWEV5ZE9aUHIwNldSbVp2TGYvLzdYOHZqcDA2ZVpPM2N1bFNwVnNwVE5uajJiK3ZYcmwvbzlzQ1c3Q1ZhM2J0M28wS0dEVmRubXpadjUrZWVmK2Z6enorLzZ2SGJ0MnZINDQ0OERzRzNiTmdZT3ZEa2xyRmF0V3BaZ2pSNDltc0xDUWxKU1Vrb01Ga1VmYXJ0Mjdhekt3c0xDTEI5OGpSbzFXTHg0TWNPR0RXUHYzcjNNbXpmUGF0MkZDeGRpTXBtWU5HbVNWZm1DQlF1SWlvcmk0NDgvcG5QbnpwYnlTWk1tTVdMRUNKbzNiMjRwYzNkM3YrLzdWRmJZVGJBcVZLaEFoUW9Wck1wY1hWMXhkSFRFdzZQRTYzWlFVRkRBOWV2WHJjcE1KaE1BbHk5ZnhtUXljZkxrU1c3Y3VFR1hMbDJncUdjTUR3OG5Nek9UUTRjT0VSQVFnSVBELy9ZWVltSmljSFYxSlNjbmg2U2tKS3NleE1mSGg3VnIxK0xwNlZtcTE1U1ZsVVhyMXExWnVuUXBlcjJlY2VQR1dSNDdlL1lzbjM3NktXNXViZ0I0ZVhueDBVY2ZsV3E3WllIZEJPdHVDZ29LbURGakJpTkdqTURYMTlmcXNlenNiTDcrK21zQTB0UFRhZE9taldYNVZ0bVBQLzVJalJvMUxHVzllL2RtNDhhTlRKMDZsZDY5ZTlPaFF3Y21USmhnZWR6QndZSFUxRlFjSFIySmlvcWlldlhxWkdWbGNlN2NPU2pxQ1Vzak56ZVhRWU1HMGE5ZlA0WU1HY0xldlhzdHZTbkE4dVhMZWU2NTUyalFvSUdsTENVbHhXcTVMTFA3WUpuTlpweWNuQmd3WUFDaG9hRU1IVG9VSjZlYkw2dG16WnE4OTk1N21NMW0zbjMzWFRwMjdFaElTQWdBVGs1T0xGeTRrRFp0MnRDMWExZE9uVHFGajQ4UEZTdFd0R3o3ekprelpHVmxBVEIzN2x4TDczSEx1blhyR0QxNk5OV3FWU01pSW9LTEZ5L1N2WHQzeG80ZGU5OTJWNnBVaVMrKytJSkpreWJoN2UyTlhxK25vT0IvWiszMzY5Y1BnSnljSEV0WllXSGgzMzYvdEdMM3dYSjFkV1hHakJrODk5eHp6Sm8xaTk5Kys0M1pzMmRiL3JJLy9mUlQ0dUxpVUJTRjdkdTNzMzM3ZGdBYU5teEluVHAxdUhyMUtnVUZCYno1NXBzc1dyUUlSMGRITm16WXdLRkRoemgwNkJEOSsvY0hZUExreVVSRlJURnYzanpMVUJjYUdrcjE2dFZwMWFvVjRlSGhSRVJFWURRYVM5MzJXclZxOGVXWFgrTGs1SVRKWkdMQWdBRld3Kzd0K3ZYcmg1K2YzME40eDdSaDk4RzZwVjI3ZHF4WnM0YjMzMytmb1VPSHNuSGpSaXBYcmt4WVdCamp4NDluOGVMRmZQLzk5N1J2Mzk2eVE3eDkrM2EyYmR2R3NtWExlUHJwcDJuVXFCRnIxcXdoSlNXRm1qVnJNbWJNR010UTZPcnFTb2NPSFRodzRBQjkrL2JsM0xsejVPVGswTEpseTcvVjdwaVlHQjU3N0RHYU5tM0twVXVYV0xwMGFiRjFvcU9qaSswcmxuV1BUTEFBUER3OFdMUm9FVWVQSHFWeTVjb0FIRGx5QkNjbkp5Wk5tc1NsUzVmWXNtVUxsU3BWb20zYnRnd2JOb3paczJkVHBVb1Z2dm5tR3dENjkrOVAvLzc5bVRwMWFySHRkKzNhbFhmZWVZZmV2WHNURVJGQm56NTlLT242V1FCR285RXlKTi9MNnRXcmVmMzExMm5hdENsR281RTllL1lVVytmY3VYUFVybDM3TDd3anR2TklCWXVpNnl2YzNvdDA3ZHFWcmwyN0FqQno1a3k2ZHUxSzA2Wk5NUmdNbU0xbWpFWWpiN3p4QnBVclYrYW5uMzZpU1pNbUJBUUVsTGh0UHo4L1dyWnN5WVFKRTdoOCtUSXpac3dvY1QyZFRzZTBhZE5ZdG16WlBROFJaR2RubzlQcGFOR2lCUlR0TDhiSHh4ZGI3OXExYXcvOFB0amFJeGVzTzAyWU1JRXJWNjZRazVORGVubzZCdzRjd01mSGh6WnQyckI3OTI2YU4yL09ybDI3Nk5teko3dDI3YUptelpyMzNGNkxGaTJJam82bWQrL2V4UTUvR0F3R2R1L2V6ZHExYXhrMWFwU2wxN3liZ3djUDR1M3RqYWVuSjBhakVSY1hGNlpQbjE1c3ZkV3JWLy9GVjI4N2oveFBPaSs4OEFJVEowNGtLaXFLTGwyNk1HUEdERDc2NkNQKy9QTlAvUDM5V2Jod0lTZE9uR0RqeG8wY08zYU1oZzBiVWxoWVNFWkdodFZRWmpBWVdMUm9FWkdSa2N5Wk00ZkV4RVRDd3NJNGZ2eTRaWjE5Ky9hUmw1ZEhSRVFFUTRjT0pUMDluWXlNRExLenMwbEtTckk2aXM3TjY1eGE5YTZLb3VEcDZZbW5weWZWcWxXamN1WEtlSGg0Y09uU3BXSkgvY3U2Ujc3SGV1NjU1eXovdi9XTjYvVHAwd1FFQkRCNThtUVVSZUUvLy9rUFU2Wk1vVm16Wmx5NGNJSG5uMzhlTHk4dnF5SHhoeDkrd05QVGt6VnIxbEMxYWxWQ1FrTDQ2cXV2V0xKa2llWGJaRmhZR0lHQmdaWUR0bDkrK2FXbHQvSDI5dWJ0dDkrMmFwc1Fnalp0MnBUWTdoczNidEN2WHorRUVIaDRlUEQ2NjYrWHVGNjU1K3ZmYWtmL29TTkZlV0kybTRYQllCQkdvOUhXVFJIOWg0NFV2djZ0ZG1qMWVUL3lQWll0S1lwU3FtK0dqNkpIZmg5THNnMFpySHRZdW5RcG16WlpYM1hiYURUeTl0dHZrNXljYkxOMjJRTVpySHZvMmJNbm4zenlDZnYzNzdlVVJVWkdrcE9UUThPR0RXM2F0ckt1Zk80QTNNZUZDeGNZTldvVUZIMDdtelp0bXVVYlpWcGFHbFdyVnVYNTU1L0gxOWVYOFBCd0c3ZTJiSkxCS29IUmFNVER3NE0xYTlaWXlxWk9uVXEzYnQwc2h5L09uei9QNU1tVGJkaktzazBHNnk0dVhyeG9OZkV1TVRHUkN4Y3VXS1lQNStmbjMrUFprZ3pXWGRTcVZZdDMzbm5Ic2p4Ly9udzZkT2hnbVo2Y21wcktoeDkrYU1NV2xtMHlXSGZoN094TXZYcjFMTXV1cnE3VXFGSERxa3k2T3htc3V6aHo1Z3pkdTNlM0xHZG5aM1Bnd0FFV0xGZ0FSVE1ScWxhdGFzTVdsbTB5V0NXb1U2Y095NVl0c3pwRDVzNmQ5L3o4ZkhrczZ4NWtzTzRRSFIzTm9rV0xpcFhuNU9Td2I5OCs1cytmWCt5eDc3Ly9YdlplZDVEQnVrUHYzcjNwM2J0M3NmSTdleXpwM3VTUmQwa1ZNbGlTS3VSUVdFcjJkQlp5V1NCN0xFa1ZNbGlTS21Td0pGWElZRW1xa01HU1ZDR0RKYWxDQmt0U2hReVdwQW9aTEVrVk1saVNLalQ5U1NjK0laRUJ3MFpwV2FWVUpENGhVZFA2Tkx5THZmZzVPMXV2NlEydkh5WkhCeW9CbU16azJyb3RmNWtpb20zZEJPa09RVUZCTzRLQ2dqUzdxSWE5ay90WWtpcGtzQ1JWeUdCSnFwREJrbFFoZ3lXcFFnWkxVb1VNbHFRS0dTeEpGVEpZa2lwa3NDUlZ5R0JKcXBEQmtsUWhneVdwUWdaTFVvVU1scVFLR1N4SkZUSllraXBrc0NSVnlHQkpxcERCa2xRaGd5V3BRZ1pMVW9VTWxxUUtHU3hKRlRKWWtpcGtzQ1JWeUdCSnFsQnMzWUN5S2pnNDJFc0k4ZnF0WlNIRWF3Q0tvcXk4VmFZb1NtUmNYTnhsVzdXeExKUEJ1b3ZnNEdCbnM5bDhWVkVVajVJZUYwSmtPamc0MUlxTGl6Tm8zN3F5VHc2RmQxRVVtR2doQkVJSVMvbHR5OUV5VkhjbmczVVBRb2oxaWxLOFUxY1VCU0hFZXBzMHlrN0lZTjJEWHEvZkpJVFEzMWt1aE5EcjlmcE50bW1WZlpEQnVnZWRUbGVnS0VvTTFrTWdpcUxFNkhTNkFsdTNyeXlUd2JvUGs4bGtOUndXL1Y4T2cvY2hnM1VmQm9OaEk1Qi9XMUYrZm43K1JoczJ5UzdJWU4xSGZIeThIdGpFLzNiYXR4U1ZTZmNnZzFVS1FvZ2ZidzJIOHR0ZzZjaGdsWUlRSWhvdzNkemxNc2xMV2tzUFQxQlEwQyt0VzdmZWJPdDIyQXQ1cy9GU0tqcFlLbnY0VXBMQktpV2owUmp0NE9BZ1NyR3FKRWxxS1pPekd4cjROUXRRSEIwN0trSnBJUlJSUjFHb0tvVGlhT3QybFFXS0lreENrS1VJSlZVbzRnaG04ODZ6U2NjU2JOMnVPNVdoWUFVNyt6WTFqRklVWlRTSzBoeWdrcHNiZGIzcVVLVnFGWndjWmE0QWpDWVRXVm5aWEw2Y1N1Nk5Hd0FJd1ZFell2RzVoQ05mQUVaYnQ1R3lFaXhmdnhaUDRxaXNWaFNsVWZQSEEzbWhWM2M2UFAwVVRmMGEyN3BwWlZwaWtvN1kzWHY0T1dZengwN0VBK2lFMFR6NGJQTFJQMjNkTnB0ckVOQnFiTU9BVm9YLzZOUlZ4R3phS3N4bXM1QWVqTmxzRmhzM2JSRlBQdE5GTkF4b1ZkZ2dvTlZZVzMrdU50V2dhYXRwRFFOYWlTRWp3MFJHUnFhdFB4KzdkejBqUXd3YS9ycG9HTkJLK1BxM2ZOZVduNjNOZGx4OG03WU1jM0JRUG5tK1J6Y1dmN2FBU201dXRtcktJOFBWeFlVWGVuYm56Tm16Sko4Ni9WdzF6enFYTXROU0Q5cWlMVGJaeC9MMWEvR2s0dVFRMjdGOU8rY3Z3aGZoNENDUE96NU1KcE9Ka2FQZlpPZXUzWVhDS0RyYVlwOUw4MkQ1K3ZxNktLNVZqM3JYcmV1MzhjZTFWSEYzMTdvSjVVSjJUZzQ5WCt6SHhVdVhFOG5QYW5YMjdObjhVanp0b2RHK3EzQ3BPaE1VdjdrZnZDOURwYUlxN3U3TW5qa05SVkdhNHVJeFErdjZOUTFXM1NaTlBGRVkzeVdrRXgzYnQ5T3k2bktwYzhmMmhIVHFpS0tJOGQ3Ky9qVzByRnZUWUZWUVhLY29LSlhHajNtOUZHdExEOE9Fc1dHQVVya0NMcE8xckZlellQazgvbmgxeFlFeElaMDYwaXd3UUt0cXk3M21qd2ZRcVdON1FJeXZYNzk1TmEzcTFTeFlUa2JId2FDNGp4OHRleXV0alFzTEJVVnhWOXdjQm1sVnAzWkRvZUx3Y3FCL1UxbzJmMXl6S3FXYldyZHFRZE1tZmlqd3NsWjFhaEtzMm8rMXFBVzA3L3BjaUJiVlNTWG9FdElKVURyV2JkTEVVNHY2TkFtV3E3UHlrcUxnK0Z6blo3U29UaXBCbDJjN29TZzRPdVB5b2hiMWFSSXNSVkZlcU90Vmh3RC9KbHBVSjVXZ1dXQUFYblZxNCtDZzlOYWlQazJDSlFSQlQ3UUpwcVFMYkVqYVVCU0Z0c0d0UWFHVkZ2V3BIaXhmMzFZZWlrTGRKbzBmVTdzcTZUNmErRDBHS1BXcU4yNWNSZTI2VkErV3VZSm9CdURuVnphRFpUS1piTjBFemZnOWR2TXpjSGR5YWFaMlhhb0h5MEdoR1VCWjdiRldyVnJGb2tXTGlwVy85OTU3eE1URTNQZjVpWW1KakJneFFxWFdQVnhOaXY2NEhYQlMvWmlQNnFkL0tRNTRWM0IyeHNlN3J0cFZQVENqMGNpNmRldFl1SEJocWRhZk9YTW1tWm1aVm1XNXVibWNQbjJhQ1JNbUZGdS9YNzkrUFAzMDB3K3R2WDlYUFI5dm5KMmRLQ3cwK0toZGwrckJFb0lxN3U3dVpYTEhQVG82bXRhdFcrUGo0ME44ZkR6anhvMnpQSmFibTB0c2JDd0xGaXdBb0dyVnFuejg4Y2NZRE5aWGgweEpTV0hGaWhXTUdUT20yUFpyMTY2dHdhc29QUWNIQnlwWHFzeDF3M1hWOTdHME9HRzFpcHVicXdiVlBKamMzRnhXcmx4SlpHUWthOWFzSVNFaGdlM2J0MXNlZisrOTkralFvUU05ZS9hODc3WmNYVjFwMnJTcHlpMStPTnpjWE1uSVZGU2ZyNlQrVUFqdWxTcVZ2V25IcTFhdHd0blptVysrK1laZmYvMlY1Y3VYbCtwNU0yZk9aTStlUGJnVlRhVTJHQXhrWkdUUXAwOGZ5enBYcjE0bE1qS1M1czJicTliK3Y2cVNteHNDNVZIb3NaUXFibVZ3UG51blRwM3c5dlptelpvMURCNDhtTHAxNnpKcDBuYzkyN2dBQUFVOVNVUkJWQ1NPSERrQ0pReUZJMGFNWVBEZ3dRQk1tVEtGYnQyNlFkSE8rL3o1OC9uaWl5OHMydzRORGJYSmF5b050MHB1SUlUOUIwc2dCS0xzWGZLZ2FkT21wS1dsVWFsU0pRWU9IQWpBcDU5K2F1dG1xVTdSYURhNkJrT2hrcTNYNTZwZHpRTzdjT0VDNzcvL1B0MjZkV1AyN05tNHU3c1RHQmpJNXMwbFg2bG84dVRKK1BqYy9ETDE0WWNmV3I1SlptWm1rcCtmVDdkdTNYQnl1dmwycHFlbmEvaEtIb3crVnc4SzJXclhvMzZQcFloc2ZXN1pDMVptWmladDI3YkZ3OE1EWDE5ZkFnSUMyTFJwRTlXclYrZmxsNjFubDN6d3dRZGtaOS84TEFZTkdzUzRjZU9vV2JNbU1URXhSRVpHa3AyZFRaTW1UZmpvbzQ5d2NYSGg2TkdqK1ByNjJ1YUYzWWRlbjR2Q0l4QXNVSEp5YzIrb1g4MERhdGFzR1I5KytDRUFack9aYytmT0FWQ3paazBDQXdPdDFuVjEvZCszMmlaTm1pQ0VZUEhpeGV6ZnY1L3AwNmV6ZVBGaW5uLytlVWFOR3NYY3VYTnAwYUtGeHErbTlQVDZYSVI0QklJbEtKczkxc21USjltNWN5ZEhqaHpoK1BIaitQdjdFeHdjZk4vbkhUOStuQVVMRnVEbDVVVjRlRGdwS1NrQWRPdldqV3JWcWpGNjlHajY5T25Ea0NGREtHdGZXb1FRdHk0a2txTjJYYW9IeTBFbzUwMG1FMWV2WHFOV3JacHFWMWRxT3AyTzdPeHNYbm5sRmViT25VdTFhdFdJaUloZzFhcFYvUGpqajFiclptUmtBREIzN2x4Ky9mVlhKazJhUk8vZXhXZWZQUEhFRTN6OTlkZDgrT0dIOU9qUmczbno1dEd1WGRrNUd5bjF5bFhNWmpOQ2lITnExNlY2c014RzAzRUhaMGNTa3BMTFZMQmVlT0VGWG5qaGhXTGxnd2NQNW8wMzNyQXFHelpzR0FDZE8zZG16Smd4Vkt0MjkzTVNhdFNvd2Z6NTh6bDU4aVNOR2pWU29lVi9YVUppRXR6OFl6OW02N2I4Ylo2ZVRkMTkvVnVhdzZOVzJQcWFHZVhlMHNqbHd0ZS9wYWx1M1dEVngyalZaemVrcFNYbUFDbUp5VHExcTVMdTQyUlNNaWpLbVV1WDRsVC9OcVhOV1RvS2gvN2NIMmQxM3o5SlcwSUk5dTJQUXhFYzBxSStiYVltbTlsd09UV1ZFL0ZsN2xLWjVjYXhFL0ZjdVhvTkljVDlKNWs5QkpvRXl5RHlvb1hBdEdYYkRpMnFrMHF3ZGR0dkFFWmpydkVuTGVyVEpGaVhrcExTZ0YxYnQ4dGcyY3JXN2I4aGhJaTljT0hFZFMzcTArNU1hR0grYjJLU2pvT0hqMnBXcFhUVHdjTkhTVXJXb2NDUHBWajlvZEFzV0lVaWY1VkE1SDRlSHFWVmxWS1J6NWRHQVNLbmtJTFZXdFdwV2JDS2hzUEZ2KzNjeGZINGsxcFZXKzRkUFg2QzMySjNJY3dzdVppUW9ObTBDMDJ2ajVWdmNGZ2dJSGZSa2tndHF5M1hGaTJKUkNCeUMwWGVBaTNyMVRSWXFicEQxeEJpMGRidHY3RnR4KzlhVmwwdS9icmpkN2I5dGhPRXNyQm94TkNNVFM1dWk2dkg4ZG8xUFIvYnVINHROV3BVMTdvSjVVTDY5ZXYwZkxFZjE5TFNkU0l2cy9ramYzSGJzMmZQNXB0TjRyV3IxOUtNWVcrK1ZleDBLdW52S3l3c0pHejhXMXhMU3plWWhXbW8xcUhDVmpjUXlFcS9jcTVxOVZycHFWZXU5SXBQU0tSN2wyZHhsRGRoZWlnS0Nnb1lNM0VxZS9idXd5VEVtSE1KUnpVNUlIb25tMzJhV2VsWDlsZXRVZHQwTnVWY3lNSERSK25Vb2IzVlRFM3B3YVdscHhNMmZqSzc5dXhGQ1BPL1VoS09mbWFydHRpMG04aEt2N0xUbzBhZHJQTVhMblpaLzlQUERwN1ZxOVBFcjdHOFU4VURNaHBOclA5cEEyK01uNHp1MUdtalNZaUpLUWxIUDdabG04ckVlZThOL0Z1MWMxREVHbERxMWZYeTR0VlhYcVJybHhCNVc3bjdTRXhLWnRQVzdheGIvMTh1WFU0Rk9HY1dwdjRwQ2NmK3NIWGJ5a1N3QUdyWGJsSEoxWU9SaXFLTWtqZkN2THVTYm9TSkVNZUVFTXNLYzV5WGFUSFhxalRLVExCdUoyL2RlM2YyY3V0ZVNaSWtTWklrU1pJazZmL2Jnd01DQUFBQUFDSC9YemNrQUFBQUFBQUFBQUFBQU1CSGtCNytwK1BwYnZVQUFBQUFTVVZPUks1Q1lJST0iLAoJIlRoZW1lIiA6ICIiLAoJIlR5cGUiIDogImZsb3ciLAoJIlVzZXJJZCIgOiAiMjgxNzE0Njc5IiwKCSJWZXJzaW9uIiA6ICIxOCIKfQo="/>
    </extobj>
    <extobj name="ECB019B1-382A-4266-B25C-5B523AA43C14-2">
      <extobjdata type="ECB019B1-382A-4266-B25C-5B523AA43C14" data="ewoJIkZpbGVJZCIgOiAiNTI2NTY4MjQzMzQyIiwKCSJHcm91cElkIiA6ICIyMDc2MDA1MjUiLAoJIkltYWdlIiA6ICJpVkJPUncwS0dnb0FBQUFOU1VoRVVnQUFBSllBQUFKYUNBWUFBQUROdEw0RUFBQUFBWE5TUjBJQXJzNGM2UUFBSUFCSlJFRlVlSnpzM1hsOFRGZmp4L0hQelVJU1FoQkxKQWdWa3RRV29YMnFLR250TFYwZWFsZEwydGhxS1YwZVJWK1d4NlBWOWxlS0xKUzJxbFNyVDFOU1M5RUtxb2hkWkJsTHJFRWkyMFNXV2M3dkR6R1BrU0JhOTA1R3p2c2Y3cGs3OTV5WitlYWNPM2ZPdlJja1NaSWtTWklrU1pJa1NaSWtTWklrU1pJa1NaSWtTWklrU1pJa1NaSWtTWklrU1pJa1NaSWtTU292RkZzM29DUU4vSm9GS0k2T0hSV2h0QkNLcUtNb1ZCVkNjYlIxdThvQ1JSRW1JY2hTaEpJcUZIRUVzM25uMmFSakNiWnUxNTNLVUxDQ25YMmJHa1lwaWpJYVJXa09VTW5OamJwZWRhaFN0UXBPampKWEFFYVRpYXlzYkM1ZlRpWDN4ZzBBaE9Db0diSDRYTUtSTHdDanJkdElXUW1XcjErTEozRlVWaXVLMHFqNTQ0RzgwS3M3SFo1K2lxWitqVzNkdERJdE1VbEg3TzQ5L0J5em1XTW40Z0Ywd21nZWZEYjU2SisyYnB2Tk5RaG9OYlpoUUt2Q2YzVHFLbUkyYlJWbXMxbElEOFpzTm91Tm03YUlKNS9wSWhvR3RDcHNFTkJxckswL1Y1dHEwTFRWdElZQnJjU1FrV0VpSXlQVDFwK1AzYnVla1NFR0RYOWROQXhvSlh6OVc3NXJ5OC9XWmpzdXZrMWJoams0S0o4ODM2TWJpejliUUNVM04xczE1WkhoNnVMQ0N6MjdjK2JzV1pKUG5YNnVtbWVkUzVscHFRZHQwUmFiN0dQNStyVjRVbkZ5aU8zWXZwM3pGK0dMY0hCd3NFVXpIbGttazRtUm85OWs1NjdkaGNJb090cGluMHZ6WVBuNityb29ybFdQZXRldDY3Znh4N1ZVY1hmWHVnbmxRblpPRGoxZjdNZkZTNWNUeWM5cWRmYnMyWHd0NjllK3EzQ3BPaE1VdjdrZnZDOURwYUlxN3U3TW5qa05SVkdhNHVJeFErdjZOUTFXM1NaTlBGRVkzeVdrRXgzYnQ5T3k2bktwYzhmMmhIVHFpS0tJOGQ3Ky9qVzByRnZUWUZWUVhLY29LSlhHajNsZHkyckx0UWxqd3dDbGNnVmNKbXRacjJiQjhubjg4ZXFLQTJOQ09uV2tXV0NBVnRXV2U4MGZENkJUeC9hQUdGKy9mdk5xV3RXcldiQ2NqSTZEUVhFZlAxcjJWbG9iRnhZS2l1S3V1RGtNMHFwTzdZWkN4ZUhsUVArbXRHeit1R1pWU2plMWJ0V0NwazM4VU9CbHJlclVKRmkxSDJ0UkMyamY5YmtRTGFxVFN0QWxwQk9nZEt6YnBJbW5GdlZwRWl4WForVWxSY0h4dWM3UGFGR2RWSUl1ejNaQ1VYQjB4dVZGTGVyVEpGaUtvcnhRMTZzT0FmNU50S2hPS2tHendBQzg2dFRHd1VIcHJVVjltZ1JMQ0lLZWFCT01vcFNKV1RybGtxSW90QTF1RFFxdHRLaFA5V0Q1K3JieVVCVHFObW44bU5wVlNmZlJ4Tzh4UUtsWHZYSGpLbXJYcFhxd3pCVkVNd0EvUHhrc1cvTjc3T1puNE83azBrenR1bFFQbG9OQ000QkhwY2N5bVV6MDZ0V0wvSHpyMzNUMzdObERhR2lvemRwVkdrMksvcmdkY0ZMOW1JK1QyaFVvRG5oWGNIYkd4N3V1MmxVOWtKaVlHS1pQbjE3cTlmZnMyVVBGaWhXNWN1VUtKcE1KRnhjWHE4ZS8rT0lMK3ZUcEE4Q2xTNWVvVzdkc3ZWNkFlajdlT0RzN1VWaG84Rkc3THRXREpRUlYzTjNkeTl5T2U0OGVQZWphdFNzQWMrZk81YkhISHFOLy8vNld4K2ZQbjArREJnMHNaVTVPVHNUSHgzUHc0RUU4UER6NDg4K2JVNXphdEduRHdZTUh5YzNOcFZldlh1ajFla2FNR01IS2xTdXBVNmVPalY1ZHlSd2NIS2hjcVRMWERkZnRmeDhMcU9MbTVxcEJOUTlHVVJTY25KeHdjbkpDVVJRY0hCd3N5MDVPTi8vZWJpOEQyTDU5T3ovKytDTUdnNEcxYTljeWZ2eDQ4dkx5K1BqamozbjMzWGR2Zm5DVkt6TjQ4R0ErL2ZSVEc3L0Nrcm01dWFLZ3FENWZTZjJoRU53clZYbzBwaDJQR3plTzlQUjAyclp0Uy9mdTNlbmN1VE9mZmZZWkZ5OWVKRHc4SEwxZWoxNnZKemMzbDh6TVRFNmVQRWxBUU5uNndiMlNteHNDUmZVZVMvVmdnVkxGclF6T1o4L0x5ME1JQVVVNzVBYURnUnRGNSttVlZPYnM3SXl6c3pOSlNVa01IanlZcTFldlVxZE9IWjU2NmltYU5XdUdsNWNYbnA2ZVZLOWVuU3BWcXJCeTVVcSsrZVliNXN5Wlk3UFhXQkszU200Z2hQMEhTeUFFUlI5Z1dmTFBmLzZUek14TUFBd0dBNHFpRUJrWmFYbjh6ckpYWG5tRmNlUEdrWnFhU3NPR0RZbU5qYVZKa3lhRWhKVDgrMmUvZnYxd0xJTW4yU29helViWFlDaFVzdlg2WExXcmVXQWJOMjYwL1AvOTk5K25WYXRXL1BPZi83U1V6WjA3bDRZTkd6Snc0RUJMV1ZKU0VpNHVMbVJuWjdOMzcxNkNnNE01ZE9nUW8wZVB4c1BEdzdLZUVBSkZVZGkwYVpPR3I2aDA5TGw2VU1oV3V4NzFleXhGWk90enkxNndicGVXbGthTkd2ZWZ1ZHVrU1JQNjl1M0wwS0ZES1NnbzRJMDMzdURNbVRPMGFkT0d6ei8vM0xKZVptYW0xVGZNc2tTdnowVkIvV0JwOEsxUXljbk52VkdLOVd5am9LQ0ErUGg0L1B6OFNyWCthNis5UnFOR2piaHg0d2JuenAxVHZYMFBtMTZmaXhDUFFMQUVaYnZIQ2c4UHAwbVRKdmo0bE82WTRZWU5HMGhKU2VITk45OWs3Tml4WExwMFNmVTJQaXhDaUZzWEVzbFJ1eTdWaDBJSG9adzNtVXhjdlhxTldyVnFxbDFkcWVYbDVmSFpaNS94NjYrL3NuejU4bEk5NTd2dnZtUEpraVZFUlVYaDUrZEhzMmJOeU0vUDU5Q2hRNWFqN2dCbXMxbkZsdjkxcVZldVlqYWJFVUtvM3RXcUhpeXowWFRjd2RtUmhLVGtNaFdzeU1oSWtwS1MrUHJyci9IeThpclZjeXBXck1paVJZc3N3MlpBUUFDSERoMGlLQ2pJTHZheEVoS1Q0T1lmK3pGYnQrVnY4L1JzNnU3cjM5SWNIclhDMXRmTXNHSXdHTXJkbFcyV1JpNFh2djR0VFhYckJxdCtZRkgxZmF5MHRNUWNJQ1V4V2FkMlZRL2sxazg1NWNuSnBHUlFsRE9YTHNXcC9tMUttN04wRkE3OXVUL09jcVJiMHA0UWduMzc0MUFFaDdTb1Q1dXB5V1kyWEU1TjVVUjhtYnRVWnJseDdFUThWNjVlUXdnUm8wVjltZ1RMSVBLaWhjQzBaZHNPTGFxVFNyQjEyMjhBUm1PdThTY3Q2dE1rV0plU2t0S0FYVnUzeTJEWnl0YnR2eUdFaUwxdzRjUjFMZXJUN2t4b1lmNXZZcEtPZzRlUGFsYWxkTlBCdzBkSlN0YWh3STlhMWFsWnNBcEYvaXFCeVAwOFBFcXJLcVVpbnkrTkFrUk9JUVdydGFwVHMyQVZEWWVMZjl1NWkrUHhKN1dxdHR3N2V2d0V2OFh1UXBoWmNqRWhJVjJyZWpXOVBsYSt3V0dCZ054RlN5SkxzYmIwTUN4YUVvbEE1QmFLdkFWYTFxdHBzRkoxaDY0aHhLS3QyMzlqMjQ3ZnRheTZYUHAxeCs5cysyMG5DR1ZoMFlpaEdadGMzQlpYaitPMWEzbyt0bkg5V21yVXFLNTFFOHFGOU92WDZmbGlQNjZscGV0RVhtYnpSLzdpdG1mUG5zMDNtOFJyVjYrbEdjUGVmQXVEd2FCMUV4NTVoWVdGaEkxL2kydHA2UWF6TUEzVk9sVFk2Z1lDV2VsWHpsV3RYaXM5OWNxVlh2RUppWFR2OG15Wm5COXVqd29LQ2hnemNTcDc5dTdESk1TWWN3bEhOVGtnZWllYmZacFo2VmYyVjYxUjIzUTI1VnpJd2NOSDZkU2hQYTZ1WmUvOFEzdVNscDVPMlBqSjdOcXpGeUhNLzBwSk9QcVpyZHBpMDI0aUsvM0tUbzhhZGJMT1g3allaZjFQUHp0NFZxOU9FNy9HOGs0VkQ4aG9OTEgrcHcyOE1YNHl1bE9ualNZaEpxWWtIUDNZbG0wcUUvTkdHdmkzYXVlZ2lEV2cxS3ZyNWNXcnI3eEkxeTRoOHJaeTk1R1lsTXltcmR0WnQvNi9YTHFjQ25ET0xFejlVeEtPL1dIcnRwV0pZQUhVcnQyaWtxc0hJeFZGR1NWdmhIbDNKZDBJRXlHT0NTR1dGZVk0TDlOaXJsVnBsSmxnM2E0czNyclgwWUZLQUNZek5qMHp4RjV1M1N1VlVsQlEwSTZnb0NBNVBhT1U1RjZ5cEFvWkxFa1ZNbGlTS21Td0pGWElZRW1xa01HU1ZDR0RKYWxDQmt0U2hReVdwQW9aTEVrVk1saVNLbVN3SkZYSVlFbXFrTUdTVkNHREphbENCa3RTaFF5V3BBb1pMRWtWTWxpU0ttU3dKRlhJWUVtcUtKT25mNVVGd2NIQlhrS0kxMjh0Q3lGZTQrWXRmMWZlS2xNVUpUSXVMdTZ5cmRwWWxzbGczVVZ3Y0xDejJXeStxaWlLUjBtUEN5RXlIUndjYXNYRnhjbkw1WlJBRG9WM1VSU1lhQ0dFMVkwUGJsdU9scUc2T3htc2V4QkNyQy9wdGlpS29pQ0VXRytUUnRrSkdheDcwT3YxbTRRUStqdkxoUkI2dlY1Zjl1N0xXNGJJWU4yRFRxY3JVQlFsQnVzaEVFVlJZblE2WFlHdDIxZVd5V0RkaDhsa3Nob09pLzR2aDhIN2tNRzZENFBCc0JHNC9ScWUrZm41K1J0dDJDUzdJSU4xSC9IeDhYcGdFLy9iYWQ5U1ZDYmRnd3hXS1FnaGZydzFITXB2ZzZVamcxVUtRb2hvd0hSemw4c1ViZXYyU0krUW9LQ2dYMXEzYnIzWjF1MndGNnJmeGY1UlVYU3dWUGJ3cGFUWmI0VU4vVnVGQ2hpb1ZYMFBtd0xPQUFMczltY2NCVmFmU1Rpc3lYMzlOT3V4QkF5c1VxVnlwMEQvcGxwVktkMG1QaUdSN0d3OXdLTVZMSUJBLzZaOCsrVXlMYXVVaWd3WU5vcTkrK0kwcTAvdU0waXFrTUdTVkNHREphbENCa3RTaFF5V3BBb1pMRWtWTWxpU0ttU3dKRlhJWUVtcWtNR1NWQ0dESmFuQ2JvTzFZOGNPM256enpRZDZUbUppSW1GaFlaYmxxVk9uY3VEQWdidXUzNlZMRjR4R28xVlplSGc0MGRFbHovVzdjZU1HT3AyTzJOaFlqaDA3WnZYWXNXUEhDQTBOdldmNzFxNWR5L3Z2djI5WjNyRmpCOU9uVDBldnQ3K1owSFk1SCt2YXRXdk1uVHVYYXRXcU1XSENCS3ZIWnM2Y1NmWHExUzNMMjdkdjU3dnZ2b09pRC83OCtmT1djT2wwT2k1ZHVvUzd1enNBbzBlUHBtWExsaVhXR1JjWGg2K3ZMenQzN21UeTVNbFdqeDA0Y0lDMzMzNmJyS3dzWEYxZGFkS2tDUjA2ZEtCMjdkcWtwNmNURUJEd2wxNW4rL2J0aVl1TFk4Q0FBWHorK2VjMGFORGdMMjNIRnV3dVdQbjUrVXlaTW9YQmd3ZnoxRk5QV2NxM2JObkN0bTNiY0hOenMxby9KQ1NFa0pBUUtPbzFWcXhZd1NlZmZBSkZQZGFycjc1S216WnRtRFZyRnRldlh3Y2dORFNVOVBSME1qTXo2ZGV2SDQ4Ly9qaUhEaDFpM3J4NUpDWW1rcEdSUVd4c3JLV09saTFic21yVktoSVNFdGk2ZFN2ejVzMERJQ0VoZ1NsVHBqQmp4b3hpN1FMNDVwdHYyTFp0bTJVNUxTMk4zTnhjUm93WVlTbHIzTGd4VTZaTW9YYnQyZy94WFZTZlhRVXJQeitmdDk1Nml4bzFhdkRhYTY5WnlpOWV2TWgvLy90ZkZpOWVqSXVMaTlWelRDWVRJMGVPeE1YRmhaeWNISzVldlZwaWozWG16Qms2ZE9nQVFGVFV6U2xMWGJwMDRldXZ2MmJreUpGTW16WU5uVTZIbjU4ZlI0NGNJVFUxRloxT1IvdjI3V25ldkRsMTY5YmwxS2xUVm5YNysvdnpmLy8zZjB5YU5NbHFpTHVsVzdkdVBQbmtrNWJselpzM2s1eWN6TGh4NDZDb0o5eTFheGZQUFBQTVEzMGZ0V0Ezd1RJYWpienh4aHVjUEhrU056YzN1bmZ2RGtCZVhoNUdveEYzZDNjbVRweUl3V0NnV2JObWZQYlpad0NrcHFaU3IxNDlacytlVFhSME5Da3BLWXdmUHg3dTZMSFMwdEp3YzNOank1WXRsbUJsWldYUnQyOWZNakl5MkxWckYwZU9IS0ZYcjE0TUdUS0U3ZHUzczN2M2JxWk1tY0l2di96Q0o1OThRa0ZCQVFhRGdTNWR1dEN4WTBkQ1EwUHg4L05qelpvMW5EbHpwdGhyOHZUMHhOUFQwN0ljRnhmSDVjdVhhZHk0TVFCSlNVbVdZZHJlMkUyd25KeWNHRGR1SEZ1MmJDRXdNSkNYWG5vSmdCVXJWbUF3R0hqOTladVhzdnJ6eno5WnZYcTE1WG5aMmRsY3VIQ0JzTEF3VHA0OFNmMzY5VXZzc1lRUTVPYm1zbXJWS3JwMjdRckF2Ly85YndEKzlhOS9jZlRvVWI3NzdqdWFOcjA1QS9iY3VYTjRlWGtCMEtOSEQzcjA2TUdzV2JQSXk4dGo5dXpaNU9YbE1XalFJTWFPSFV1M2J0MyswbXZPeWNtaGN1WEtmK3Q5c3hXN0NSWkEyN1p0MmI1OXUxWFo2ZE9uN3psVUJBUUVzSHo1Y2xhdXZIbTl0S1ZMbDk0NlRaNGxTNVlRRWhMQ3dZTUhPWFBtREpjdlh5WXhNWkdaTTJkU1dGaElTa29LanozMkdQMzc5NmRUcDA0TUh6NmNuVHQzQW5ENDhHRmVmZlZWU3owM2J0eGd5NVl0ZUhsNU1XellNQll2WGt4NGVEaWpSNC9HeDhlbldMc3VYcnpJd0lIV3B3QVlEQVpNSnBObC82MndzQkN6MmN5V0xWdjR6My8rWTdWUFdkYlpWYkJ1K2V5eno0aUlpQUFnSXlPRFBYdjJzR0RCQWlqNmNKbzFhd1pGdmRYMzMzL1B6ei8vekxsejU2aGZ2ejREQmd5dzJ0Yk9uVHU1ZVBFaXp6Ly9QTysrK3k0ZUhoN1VxRkVEYjI5djFxMWJ4NXc1YzZoU3BRcGhZV0VJSWRpNmRTc0hEeDdreElrVEJBY0hXN2J6d3c4LzRPUGpROE9HRFduZXZEa0xGaXhnenB3NXJGeTVrbXJWcWxrZGZqQWFqWGg3ZS9QNzc3OWJ0V1h0MnJVY08zYU1PWFBtV0pXSGhvYmk0R0JmUjRic0xsZ0JBUUdFaElUUXRtMWJObXpZd0lZTkd3Z1BEN2M4cnRQcDJMMTdONERsbTlpWU1XUFlzR0dEWmI4cktTa0pEdzhQYXRXcUJjQ0VDUlBvMmJNblBqNCsvUEhISHdRR0JqSjI3RmpXcjE5UGVubzZQWHYyWk0rZVBiUnIxNDRYWDN5UnFWT24wck5uVHlwVXFBQkFlbm82SzFldVpPellzZXpmdjUrQkF3ZXlZY01HVnE5ZXpiVnIxMGhMU3lNbEpZWGs1R1E2ZCs1TWt5Wk5MSDhZcFdFMEdxbFlzZUpEZlIvVlpsOS9Ca0R2M3IxcDI3WXRHUmtaTEZteWhPSERoL1AyMjI5YkRpSTJidHlZWWNPR3NXUEhEbTdjdU1HSUVTUHc5dmEyMnNiQ2hRdEpURXdzY2ZzQkFRRTRPRGd3WmNvVXdzUERpWStQNTV0dnZpRTdPeHVBd01CQU1qTXplZnJwcHkzUDJieDVNNzE3OTZabXpacVdzdVRrWkxLenMvSHg4YUZMbHk2ODhzb3JCQVFFc0hYcjFsS0ZLaU1qQXlHRTVkamI3ZHUyQjNiWFkxSDBwbzhmUDU1bm4zMldKNTk4a2xtelpoVTdRaDRWRllXWGx4ZFZxbFRCemMyTlJvMGFRZEZPOStIRGg4bkp5YkVjWW5qcXFhZW9WcTBhZ0dYSTZkT25EM1hyMXNYYjI5dXlMM1grL0htbVRadkd5eSsvekl3Wk00aUtpcUpCZ3daMDc5NGROemMzOXUvZmI2bC8wcVJKVnUwNWR1d1lqbzZPT0RtVjdpMS83YlhYU0UxTnhkSFJrZWVlZTY3WUgwZFpaMWZCTXB2TmJOdTJqUTgvL0pBT0hUcFlqcnBYcUZDQjY5ZXY0K0Z4OHpxMGFXbHBuRDkvSG05dmI2NWZ2ODdWcTFmeDlQUms0c1NKSkNjbk0zdjJiR3JXck1tdnYvN0srUEhqY1haMkpqMDluVjY5ZXVIcjY4dm8wYU1CMkw5L3Z5VUlzYkd4eko0OW03Q3dNRjUrK1dVQ0FnSVlQbnc0RXlaTW9FK2ZQZy85dGY3MDAwL2s1K2ZqNE9CZ0dYTHRpVjBGNjgwMzN5UWhJWUd4WThkYURqZFE5SFYveUpBaGxtVkZVWGpwcFpkd2QzZG4zNzU5ckZ1M2prYU5HakZnd0FCYXQyNk5zN016QU0yYU5XUGl4SWtjUDM2Y1gzLzlsY3VYTCtQcjYwdGtaQ1RmZnZzdEZTdFdaT25TcFp3OGVaSTVjK1l3YTlZcy92R1Bmd0R3OHNzdlU2OWVQZWJQbjg5VFR6MWwyVjk3bU80ODJDdVZ3TmUvMVk3K1EwZUt2K1BVcVZNaU56ZjNiMjNqcjdweDQwYUo1V2F6V2ZPMi9CWDloNDRVdnY2dGRtajFlZHRWajNWclA4a1dYRjFkU3l3djZhcktraDErSzVUc1E3a09sazZuWS9EZ3dRLzBuSWlJQ0U2ZlBxMWFteDRWZGpVVXFpaytQcDdodzRkYkRqdmNZalFhcVZ1M0xsOTk5UlVVSFhRZE9YSWtTNVlzd2NuSnlXcVd4WjA4UER6WXVMRjhYZ2RYQnVzMi92NytmUG5sbDFabGh3NGRJakl5MHJJOFpNZ1EwdExTbUQ5L1BpdFhyclFjNVFjb0tDaWdYYnQyeE1iR2xqai9xandwdDhFS0RRM2wzTGx6WkdabTBxdFhMMTU1NVJYTFk4bkp5WncrZlpvS0ZTcXdjZU5HL1B6OHJKNDdZY0lFTWpNemJkQnErMUZ1Z3hVVkZZVk9wK09ERHo1ZzFhcFZ4TWZIVzM0VWRuRnhJVE16RTVQSlJOZXVYZW5VcVJNVUJTNC8vK1lsMzVzM2IyN1Q5cGQxNVRaWXR4UVdGckpseXhhTVJpUEp5Y24wN2R1MzJEcnIxNjhuUER5Y05XdldjUEhpUmZidjM4K2ZmLzVaNnA5bnlxTnkrYzRJSWRpNGNTT2JOMi9tMUtsVGZQLzk5N3o0NG9zMGF0U0lRWU1Hc1hmdlhxWk1tUUxBN3QyNytlbW5ud0NZUG4wNjNMeVhvVTNiYncvSzVlRUdSVkZZdlhvMWRlclVJU0FnZ01qSVNIeDlmWEYwZEtSVHAwN0V4Y1ZScVZJbDNOM2RpWTJOL2NzelFNdXpjaGtzZ05XclYxdk5BTDNGMWRXVndNQkFvcU9qT1hYcUZQdjM3K2ZaWjUrOTYzYnVuRlVoM1ZRdWg4TDdHVGR1SEtOR2pjTFQwNU14WThhVWVFS0QyV3dtSWlLQy9QejhZdWMyU2pKWUphcGV2VHBWcTFibHpKa3p0R3JWeXVveGcrSG1aZDVmZi8xMVRDYVQ1WVFMeVZxNUhRcno4L05KUzBzcjlzMHVQajZlb1VPSDBxSkZDOTU0NHcyR0RSdkdWMTk5UlY1ZUhnRDc5dTBEb0hYcjFxeFlzWUk2ZGVxUW1wcEtUazRPUjQ0Y3dkSFIwZTZtRWF1aDNQWlk0OGFONCtqUm81WkpmUlFkT2Yvb280K1lPSEVpSFR0MkJPQ0pKNTdnNDQ4L3BsR2pSclJ2MzU2Z29DQVdMRmhBNTg2ZDRlYnRmZW5WcXhjVW5hSTJhTkFnSEIwZGJmU3F5cUdITVIrcnJESWFqY0pnTUpUcHVWbHlQcFlka2oxVWNlVjJIMHRTbHd5V3BBb1pMRWtWTWxpU0ttU3dKRlhJWUVtcWtNR1NWQ0dESmFsQ0JrdFNoYVpIM3VNVEVoa3diSlNXVlVwRjRoTkt2bXlUV2pTOGk3MzRPVHRicitrTnJ4OG1Sd2NxQVpqTTVOcTZMWCtaSWtxKzg0RmtPMEZCUVR1Q2dvSTAreEhYM3NsOUxFa1ZNbGlTS21Td0pGWElZRW1xa01HU1ZDR0RKYWxDQmt0U2hReVdwQW9aTEVrVk1saVNLbVN3SkZYSVlFbXFrTUdTVkNHREphbENCa3RTaFF5V3BBb1pMRWtWTWxpU0ttU3dKRlhJWUVtcWtNR1NWQ0dESmFsQ0JrdFNoUXlXcEFvWkxFa1ZNbGlTS21Td0pGWElZRW1xa01HU1ZDR0RKYWxDQmt0U2hReVdwQW9aTEVrVk1saVNLbVN3SkZYSVlFbXFVR3pkZ0xJcU9EallTd2p4K3ExbEljUnJBSXFpckx4VnBpaEtaRnhjM0dWYnRiRXNrOEc2aStEZ1lHZXoyWHhWVVJTUGtoNFhRbVE2T0RqVWlvdUxNMmpmdXJKUERvVjNVUlNZYUNFRVFnaEwrVzNMMFRKVWR5ZURkUTlDaVBXS1VyeFRWeFFGSWNSNm16VEtUc2hnM1lOZXI5OGtoTkRmV1M2RTBPdjErazIyYVpWOWtNRzZCNTFPVjZBb1NneldReUNLb3NUb2RMb0NXN2V2TEpQQnVnK1R5V1ExSEJiOVh3NkQ5eUdEZFI4R2cyRWprSDliVVg1K2Z2NUdHemJKTHNoZzNVZDhmTHdlMk1UL2R0cTNGSlZKOXlDRFZRcENpQjl2RFlmeTIyRHB5R0NWZ2hBaUdqRGQzT1V5eVh2K1NROVBVRkRRTDYxYnQ5NXM2M2JZQzAxdjNXdlBpZzZXeWg2K2xEVDdyYkNoZjZ0UUFRTzFxdTloVThBWlFJRGQvb3lqd09vekNZZWp0S2hMdzN0Q003QktsY3FkQXYyYmFsV2xkSnY0aEVTeXMvVUFqMWF3QUFMOW0vTHRsOHUwckZJcU1tRFlLRTF2OUM3M0dTUlZ5R0JKcXBEQmtsUWhneVdwUWdaTFVvVU1scVFLR1N4SkZUSllraXBrc0NSVnlHQkpxcERCa2xSaDk4SDY2S09QdUhEaFFxbldUVXhNSkN3c3pMSThkZXBVRGh3NGNOZjF1M1RwZ3RGb3RDb0xEdzhuT3Jya3VYNDNidHhBcDlNUkd4dkxzV1BIckI0N2R1d1lvYUdoOTJ6ZjJyVnJlZi85OXkzTE8zYnNZUHIwNmVqMTlqY1QycTduWStsME9qWnQyc1Q0OGVQdnVzNzI3ZHY1N3J2dm9PaURQMy8rdkNWY09wMk9TNWN1NGU3dURzRG8wYU5wMmJKbGlkdUppNHZEMTllWG5UdDNNbm55Wkt2SERodzR3TnR2djAxV1ZoYXVycTQwYWRLRURoMDZVTHQyYmRMVDB3a0lDUGhMcjY5OSsvYkV4Y1V4WU1BQVB2LzhjeG8wYVBDWHRtTUxkaGVzQ1JNbWNQRGdRWnlkblMxbFBYdjJ0Rm9uTnplWG1UTm4wck5uVDBKQ1FnZ0pDWUdpWG1QRmloVjg4c2tuVU5SanZmcnFxN1JwMDRaWnMyWngvZnAxQUVKRFEwbFBUeWN6TTVOKy9mcngrT09QYytqUUllYk5tMGRpWWlJWkdSbkV4c1phNm12WnNpV3JWcTBpSVNHQnJWdTNNbS9lUEFBU0VoS1lNbVVLTTJiTXdNM05yZGhyK2VhYmI5aTJiWnRsT1MwdGpkemNYRWFNR0dFcGE5eTRNVk9tVEtGMjdkb1A4VjFVbjkwRkMyRFdyRmwwN3R6NXJvKy85OTU3bHYrYlRDWkdqaHlKaTRzTE9UazVYTDE2dGNRZTY4eVpNM1RvMEFHQXFLaWJVNWE2ZE9uQzExOS96Y2lSSTVrMmJSbzZuUTQvUHorT0hEbENhbW9xT3AyTzl1M2IwN3g1YytyV3JjdXBVNmVzMnVIdjc4Ly8vZC8vTVduU0pLc2g3cFp1M2JyeDVKTlBXcFkzYjk1TWNuSXk0OGFOZzZLZWNOZXVYVHp6ekROLyt6M1RtbDBHNjBHa3BxWlNyMTQ5WnMrZVRYUjBOQ2twS1phaDgvWWVLeTB0RFRjM043WnMyV0lKVmxaV0ZuMzc5aVVqSTROZHUzWng1TWdSZXZYcXhaQWhROWkrZlR1N2QrOW15cFFwL1BMTEwzenl5U2NVRkJSZ01Cam8wcVVMSFR0MkpEUTBGRDgvUDlhc1djT1pNMmVLdGMzVDB4TlBUMC9MY2x4Y0hKY3ZYNlp4NDhZQUpDVWxXWVpwZTJPWHdmcmdndy80OTcvL2ZkZkg5WHE5cGZmSnpzN213b1VMaElXRmNmTGtTZXJYcjE5aWp5V0VJRGMzbDFXclZ0RzFhMWNBU3gzLyt0ZS9PSHIwS045OTl4MU5tOTZjQVh2dTNEbTh2THdBNk5HakJ6MTY5R0RXckZuazVlVXhlL1pzOHZMeUdEUm9FR1BIanFWYnQyNS82WFhtNU9SUXVYTGx2L1JjVzdQYllKVjJLQXdJQ0dENTh1V3NYSG56ZW1sTGx5NjlkWm84UzVZc0lTUWtoSU1IRDNMbXpCa3VYNzVNWW1JaU0yZk9wTEN3a0pTVUZCNTc3REg2OSs5UHAwNmRHRDU4T0R0MzdnVGc4T0hEdlBycXE1WjZidHk0d1pZdFcvRHk4bUxZc0dFc1hyeVk4UEJ3Um84ZWpZK1BUN0UyWHJ4NGtZRURyVThCTUJnTW1Fd215LzViWVdFaFpyT1pMVnUyOEovLy9JZW5ubnJxNzc1MW1ySExZSlZXZG5ZMjMzLy9QVC8vL0RQbnpwMmpmdjM2REJnd3dHcWRuVHQzY3ZIaVJaNS8vbm5lZmZkZFBEdzhxRkdqQnQ3ZTNxeGJ0NDQ1YytaUXBVb1Z3c0xDRUVLd2RldFdEaDQ4eUlrVEp3Z09EclpzNTRjZmZzREh4NGVHRFJ2U3ZIbHpGaXhZd0p3NWMxaTVjaVhWcWxXek92eGdOQnJ4OXZibTk5OS90MnJMMnJWck9YYnNHSFBtekxFcUR3ME54Y0hCdm80TTJXV3dTanNVM3ZvbU5tYk1HRFpzMk1Cbm4zMEdSZnN1SGg0ZTFLcFZDNHErYWZiczJSTWZIeC8rK09NUEFnTURHVHQyTE92WHJ5YzlQWjJlUFh1eVo4OGUyclZyeDRzdnZzalVxVlBwMmJNbkZTcFVBQ0E5UFoyVksxY3lkdXhZOXUvZno4Q0JBOW13WVFPclY2L20yclZycEtXbGtaS1NRbkp5TXAwN2Q2WkpreVpFUkVTVSt2VWFqVVlxVnF6NDk5NDBqZGx0c0VvekZEbzVPVEZpeEFqaTQrT3RIbCs0Y0NHdnZ2cXFKVmkzQ3dnSTRQRGh3MHlaTW9XalI0OWlOcHY1NXB0djZONjlPd0NCZ1lGa1ptYnk5Tk5QVzU2emVmTm1ldmZ1VGMyYU5TMWx5Y25KdUxxNjR1UGpRMUJRRUJrWkdmejAwMDlFUmtiaTVIVC90ejBqSXdNUER3L3k4dkk0Zi82ODFiYnRnVjBHNjBHNXViblJxRkVqS05ycFBuejRNRGs1T1paRERFODk5UlRWcWxVRHNBdzVmZnIwb1c3ZHVuaDdlMXYycGM2ZlA4KzBhZE40K2VXWG1URmpCbEZSVVRSbzBJRHUzYnZqNXViRy92MzdMWFZPbWpUSnFnM0hqaDNEMGRHeFZLRUNlTzIxMTBoTlRjWFIwWkhubm5zT2IyL3ZoL1orYU1FdWcvVWczd3F2WDcvTzFhdFg4ZlQwWk9MRWlTUW5Kek43OW14cTFxekpyNy8reXZqeDQzRjJkaVk5UFoxZXZYcmg2K3ZMNk5HakFkaS9mNzhsQ0xHeHNjeWVQWnV3c0RCZWZ2bGxBZ0lDR0Q1OE9CTW1US0JQbno0UC9UWCs5Tk5QNU9mbjQrRGdZQmx5N1luZEJxdTAzd3AxT2gzcjFxMmpVYU5HREJnd2dOYXRXMXVPMmpkcjFveUpFeWR5L1BoeGZ2MzFWeTVmdm95dnJ5K1JrWkY4KysyM1ZLeFlrYVZMbDNMeTVFbm16Sm5EckZteitNYy8vZ0hBeXkrL1RMMTY5WmcvZno1UFBmVlVpY1BxMytYaTR2TFF0L21rcWVFWEFBQWdBRWxFUVZUSThmVnZ0YVAvMEpIQ1h0MjRjYVBFY3JQWnJIbGIvb3IrUTBjS1gvOVdPN1Q2dk8zck82d051YnE2bGxoZTBsV1ZKUmtzU1NYbE9sZzZuWTdCZ3djLzBITWlJaUk0ZmZxMGFtMTZWTmpsenJzYTR1UGpHVDU4dU9Xd3d5MUdvNUc2ZGV2eTFWZGZRZEdoaTVFalI3Smt5Uktjbkp4NDdiWFg3cnBORHc4UE5tNHNuOWZCbGNHNmpiKy9QMTkrK2FWVjJhRkRoNGlNakxRc0R4a3loTFMwTk9iUG44L0tsU3Zadlh1MzViR0NnZ0xhdFd0SGJHeHNpZk92eXBOeUc2elEwRkRPblR0SFptWW12WHIxNHBWWFhyRThscHljek9uVHA2bFFvUUliTjI3RXo4L1A2cmtUSmt3Z016UFRCcTIySCtVMldGRlJVZWgwT2o3NDRBTldyVnBGZkh5ODVVZGhGeGNYTWpNek1abE1kTzNhbFU2ZE9rRlI0UEx6YjE3eXZYbno1alp0ZjFsWGJvTjFTMkZoSVZ1MmJNRm9OSktjbkV6ZnZuMkxyYk4rL1hyQ3c4TlpzMllORnk5ZVpQLysvZno1NTUrbC9ubW1QQ3FYNzR3UWdvMGJON0o1ODJaT25UckY5OTkvejRzdnZraWpSbzBZTkdnUWUvZnVaY3FVS1FEczNyMmJuMzc2Q1lEcDA2ZkR6WHNaMnJUOTlxQmNIbTVRRklYVnExZFRwMDRkQWdJQ2lJeU14TmZYRjBkSFJ6cDE2a1JjWEJ5VktsWEMzZDJkMk5qWXZ6d0R0RHdybDhFQ1dMMTZ0ZFVNMEZ0Y1hWMEpEQXdrT2pxYVU2ZE9zWC8vZnA1OTl0bTdidWZPOHc2bG04cmxVSGcvNDhhTlk5U29VWGg2ZWpKbXpKZ1NUMmd3bTgxRVJFU1FuNS9QaEFrVGJOTE9za3dHcXdUVnExZW5hdFdxbkRsemhsYXRXbGs5WmpEY3ZNejc2NisvanNsa3V1ZjBuZktzM0E2RitmbjVwS1dsRmZ0bUZ4OGZ6OUNoUTJuUm9nVnZ2UEVHdzRZTjQ2dXZ2aUl2THcrQWZmdjJBZEM2ZFd0V3JGaEJuVHAxU0UxTkpTY25oeU5IanVEbzZHaDMwNGpWVUc1N3JISGp4bkgwNkZITHBENktqcHgvOU5GSFRKdzRrWTRkT3dMd3hCTlA4UEhISDlPb1VTUGF0MjlQVUZBUUN4WXNzTXdIMCt2MTlPclZDNHFtUWc4YU5BaEhSMGNidmFweXlON25ZOTJMMFdnVUJvT2hUTS9OMG5vK1ZybnRzUjRtMlVNVlYyNzNzU1IxeVdCSnFwREJrbFFoZ3lXcFFnWkxVb1VNbHFRS0dTeEpGVEpZa2lwa3NDUlZhSHJrUFQ0aGtRSERSbWxacFZRa1BpRlIwL28wdkl1OStEazdXNi9wRGE4ZkprY0hLZ0dZek9UYXVpMS9tU0pLdnZPQlpEdEJRVUU3Z29LQ05Qc1IxOTdKZl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WXF0RzFCV0JRY0hld2toWHIrMUxJUjREVUJSbEpXM3loUkZpWXlMaTd0c3F6YVdaVEpZZHhFY0hPeHNOcHV2S29yaVVkTGpRb2hNQndlSFduRnhjUWJ0VzFmMnlhSHdMb29DRXkyRVFBaGhLYjl0T1ZxRzZ1NWtzTzVCQ0xGZVVZcDM2b3FpSUlSWWI1TkcyUWtackh2UTYvV2JoQkQ2Tzh1RkVIcTlYci9KTnEyeUR6Slk5NkRUNlFvVVJZbkJlZ2hFVVpRWW5VNVhZT3YybFdVeVdQZGhNcG1zaHNPaS84dGg4RDVrc083RFlEQnNCUEp2SzhyUHo4L2ZhTU1tMlFVWnJQdUlqNC9YQTV2NDMwNzdscUl5NlI1a3NFcEJDUEhqcmVGUWZoc3NIUm1zVWhCQ1JBT21tN3RjSm5uRGJ1bmhDUW9LK3FWMTY5YWJiZDBPZStGazZ3YllpNktEcGJLSEx5WE5maXRzNk44cVZNQkFyZXA3MkJSd0JoQmd0ei9qS0xENlRNTGhLQzNxMHF6SEVqQ3dTcFhLblFMOW0ycFZwWFNiK0lSRXNyUDFBSTlXc0FBQy9adnk3WmZMdEt4U0tqSmcyQ2oyN292VHJENjV6eUNwUWdaTFVvVU1scVFLR1N4SkZUSllraXBrc0NSVnlHQkpxcERCa2xRaGd5V3BRZ1pMVWtXNUNaYkpaTEoxRThvVnV3NVdUazRPd2NIQjVPVGszSGZkdDk5K20yUEhqbGt0cjEyNzlxN3JUNTA2bGRqWTJGSzM1Y3laTTBSRVJGaWQzUHBYckY2OW11VGs1TCsxamJLZ1hNekh1bkhqQmdjT0hHRHUzTG1Xc3ZqNGVJWU9IVnFxNTArWU1JSGp4NC9qN094c1ZaNlZsY1dDQlF0NCt1bW5xVktsQ2pFeE1hU21wako5K25TbVRadkd6cDA3NzdyTnQ5NTZpMmVmZlpiYzNGeXI4dlQwZEpZdVhjcVVLVk9zeXAyZG5hbFpzMllwWDdIdGxZdGdiZDI2bGNEQVFJNGVQY3FNR1RNUVFwQ1dsc1piYjczRjdhZDI5ZTdkbXpGanhwUzRqZG16WjlPdVhUdXJzckN3TUNwVnFnUkFqUm8xV0x4NE1jT0dEV1B2M3IzTW16ZlBhdDJGQ3hkaU1wbVlOR21TcFd6Ky9QbnMycldMNnRXckY2dnZ2ZmZlcy95L29PRG1LWXhyMXF6NXkrK0Ixc3BGc0g3NDRRZWVmUEpKbm5qaUNUWnQyc1NXTFZ0WXYzNDk0ZUhoeGRiZHNXTUhDeFlzSURNemswT0hEaEVRRUlDRHcvLzJHR0ppWW5CMWRTVW5KNGVrcENUcTE2OXZlY3pIeDRlMWE5Zmk2ZWxaNnJZTkd6YU1mLzd6bjFiMVg3NThtWUVEL3pjblVxZlQ4Zjc3Ny8vRlYyOGJqMFN3dW5mdlhxeHM1Y3FWK1BuNXNXL2ZQazZjT01IVFR6OU5hbW9xQm9PQjNidDMwN0JoUTg2ZlAxL3NlYzg4OHd5ZE8zZG02dFNwOU83ZG13NGRPakJod2dUTDR3NE9EcVNtcHVMbzZFaFVWQlRWcTFjbkt5dUxjK2ZPQVZDclZxMVN0M3ZBZ0FIRXhNUll0VDh2THcrajBjaFhYMzFsS1FzS0NtTEdqQmtQOUo3WTJpTVJyTysvLzU3S2xTdGJsYm01dVdFMm0xbTRjQ0Z1Ym00QWhJZUhjL0hpUlE0ZVBFano1czJaTld0V3NXMTkrdW1ubG0yZE9YT0dyS3dzQU9iT25Xdlp6aTNyMXExajlPalJWS3RXallpSUNDNWV2RWozN3QwWk8zWnNxZHBkdjM1OTNOemNHRGh3b0dWL2IrM2F0Wnc5ZTVaMzNua0hnQU1IRHJCNjlXb0NBd1AvMG50aks0OUVzQ3BYcm95N3UzdXg4aE1uVHBDZm4yOFphajc0NEFPT0h6L09PKys4dzRvVkt5anBTaklwS1NsOCtlV1hIRHAwaUVPSER0Ry9mMzhBSmsrZVRGUlVGUFBtemJNTWRhR2hvVlN2WHAxV3JWb1JIaDVPUkVRRVJxUHhnZHV2MSt1NWN1VUtGSDNUemN2THN5eG5aR1E4OFBiS2drY2lXSGNURUJEQWdnVUwyTHo1ZjJkdHhjZkhjLzM2ZFhyMDZGRnMvVGx6NXFEVDZVaEpTYUZtelpxTUdUUEdNaFM2dXJyU29VTUhEaHc0UU4rK2ZUbDM3aHc1T1RtMGJObnliN2N6SmlhR0F3Y09BSkNXbGtaQlFZRmxhTlhyOWZqNCtQenRPclQyU0FmTHdjRUJYMTlmcTdLK2ZmdlNyMTgvcTdKbHk1YXhmZnQyL1AzOWFkT21EZjM3OTJmcTFLbkZ0dGUxYTFmZWVlY2RldmZ1VFVSRUJIMzY5Q214MXdNd0dvMDRPWlh1N2UzWHI5OTloMEo3ODBnSHF5UWZmZlFSK2ZuNXZQbm1tM2g0ZVBEZGQ5K3hZY01HdnZqaWkyTDdhWGZ5OC9PalpjdVdUSmd3Z2N1WEw5OTFoMXFuMHpGdDJqU1dMVnRXNGhCOXArWExsMXZDYzJ2bmZjZU9IWER6b2lRUHBWZlVtbDBGUzYvWFd4M1oxdXYxVnYvZXljWEZwZGhCelhIanh2SDU1NS96eWl1djBMVnJWMzc3N1RlV0wxOWU0ckdra3JSbzBZTG82R2g2OSs1TmhRb1ZyQjY3OVkxejdkcTFqQm8xNnI1QkJlallzU01kTzNhMDlLeDM5bGpYcjE4bkpTV2xWRzByUyt3cVdDKzk5QkkzYnR5d0tuTnhjYkU2RG5TN3FWT244dUtMTDFxVnVibTU4ZmJiYjlPalJ3L2VmLzk5YXRldWJYV2N5bUF3SUlRZ0l5UERhaWd6R0F3c1dyU0ltSmdZNXN5Wnc5ZGZmMDFZV0Jqang0K25XYk5tQU96YnQ0Kzh2RHdpSWlJSUNBZ2dMUzBOUjBkSEhCMGRTVXBLb2tXTEZzWGFlT2RRZmFmcTFhdVhPdlJsaVYwRmErdldyUTl0VzgyYk4yZk5talVzV0xDQVR6LzlsUG56NXdOdytQQmh3c0xDOFBMeUlpQWd3TEwrRHovOGdLZW5KMnZXcktGcTFhcUVoSVR3MVZkZnNXVEpFaFl0V29Tam95TmhZV0VFQmdiaTRYSHpRc3RmZnZtbFpZano5dmJtN2JmZmZtanRsNHI0K3JmYTBYL29TRkVXR1F3R1ZiWnJOcHVGd1dBUVJxTlJsZTAvaVA1RFJ3cGYvMVk3dFBxODdhckhVa3RwdjcwOUtFVlJWTnQyV1dmWDAyYitydno4Zks1ZHUyYnJaanlTeW5Xd2poOC96dlRwMDZIb2VOR3RvK3dBSVNFaFpHWm0zbmNiTjI3Y29HM2J0cXEyMHg2VnozNzZML3JsbDEvWXRNbjY4dTRta3dtejJXejFRL1V0TTJmT3RNdHZkQTlEdVEzV0YxOThnVTZuNC96NTh5eGN1SkRtelp2ZmRkMnZ2dnFLbDE1NmliWnQyOUtvVVNPcnh3b0tDdmp6eno5TG5NZFZtb09qajZweUd5eFBUMC9TMDlPcFdMRWl0V3ZYeHRIUnNjVDF3c1BEMmJwMUt5Kzg4QUtlbnA3azUrZGJIYVM5ZFF6c3pwa1BsU3RYTG5ad3Rqd3B0OEhxM2JzM0J3NGM0TlNwVTd6NjZxc2NPSEFBblU3SE04ODhBMFZEWEhoNE9ILzg4UWZMbGkyaldyVnFBTXliTjgvcXhBeXoyWXpaYkxhYTlnelF2bjE3Qmc4ZXJQR3JLanZLYmJCdWw1bVppY2xrb25IanhwYnB2eUVoSVJ3NmRJamx5NWRielFoZHZIaXgxWE52M0xqQk04ODhVK0pzMVBLczNBWXJQeitmRXlkT2NQejRjWHIxNnNWSEgzMVViSjNQUHZ2TUtsU0RCdzh1Tmo4cUxTME5zOWxNcjE2OWlqMy90ZGRlbzIvZnZpcTlnckt0WEFiTGJEYlR0V3RYSEIwZDhmYjJadkhpeFp3OWU3YlllaTR1TGxiTHExYXRzbHFPaVlsaHhZb1YxSzVkbXhkZWVJRnUzYm9COE1jZmYxQzFhbFc3bS9YNU1KWExZRGs0T0xCMDZWTHk4dkpZdG13Wm5wNmVKUWJybHNMQ1FxdVpER2F6bWFpb0tEWnUzTWp5NWN2Snk4dGo5T2pSK1ByNjh1MjMzM0wwNk5GaXAyK1ZOK1gyQU9uamp6OWU2blhYckZsaitUSDU4T0hEREIwNmxKaVlHQjUvL0hGcTFxeEovZnIxR1R4NE1BTUhEcVJ1M2Jxc1c3ZXUyS2xpNVUyNTdMSHU1ZXJWcTh5ZVBadkN3a0pMMmJWcjE2aFhyeDV2dmZVV2lZbUp2UG5tbXpnN083Tmx5eFlBTGx5NFFJVUtGUWdMQzJQVnFsVzR1Ym5SczJmUGNudHdsUExjWTFFMGZmaldjYWk4dkR3dVg3N01vRUdEYU4yNk5aVXFWU0kxTlpYQ3drS09IRGxDZ3dZTmVQUE5OL254eHgvcDJyVXJXVmxaSkNVbE1YejRjQVlOR3NUWnMyY0pEUTFsNGNLRi9QYmJiM1RyMW8zZmYvL2QxaS9SWnNwdGp6VjM3bHhpWTJNdDMrWjBPaDMxNnRWajd0eTVOR2pRZ0lLQ0FrYU1HSUhSYUNRd01KQ2dvQ0NyL2F3S0ZTcFF2MzU5WG5qaEJkcTNiMjk1ckdYTGxpeGJ0b3pVMUZScTE2NXRzOWRYYnBTMStWaVhMbDBTcDA2ZEVpYVRTWWlpT1ZsNWVYbTJicFpxNUh3c2pYaDVlVmt0T3prNWxkdTVVMm9vMS90WWtucGtzQ1JWeUdCSnFwREJrbFFoZ3lXcFFnWkxVb1VNbHFRS0dTeEpGVEpZa2lvMFBkUWNuNURJZ0dHanRLeFNLaEtma0tocGZScmV4Vjc4bkoydDEvU0cxdytUb3dPVkFFeG1jdSsvZGhtbGlHaGJOMEc2UTFCUTBJNmdvQ0ROZnNTMWQzSWZTMUtGREpha0Noa3NTUlV5V0pJcVpMQWtWY2hnU2FxUXdaSlVJWU1scVVJR1MxS0ZESmFrQ2hrc1NSVXlXSklxWkxBa1ZjaGdTYXFRd1pKVUlZTWxxVUlHUzFLRkRKYWtDaGtzU1JVeVdKSXFaTEFrVmNoZ1NhcVF3WkpVSVlNbHFVSUdTMUtGREpha0Noa3NTUlV5V0pJcVpMQWtWU2kyYmtCWkZSd2M3Q1dFZVAzV3NoRGlOUUJGVVZiZUtsTVVKVEl1THU2eXJkcFlsc2xnM1VWd2NMQ3oyV3krcWlpS1IwbVBDeUV5SFJ3Y2FzWEZ4Um0wYjEzWko0ZkN1eWdLVExRUUFpR0VwZnkyNVdnWnFydVR3Ym9ISWNSNlJTbmVxU3VLZ2hCaXZVMGFaU2Rrc081QnI5ZHZFa0xvN3l3WFF1ajFldjBtMjdUS1BzaGczWU5PcHl0UUZDVUc2eUVRUlZGaWREcGRnYTNiVjViSllOMkh5V1N5R2c2TC9pK0h3ZnVRd2JvUGc4R3dFY2kvclNnL1B6OS9vdzJiWkJka3NPNGpQajVlRDJ6aWZ6dnRXNHJLcEh1UXdTb0ZJY1NQdDRaRCtXMndkR1N3U2tFSUVRMllidTV5bWVSRitLV0hKeWdvNkpmV3JWdHZ0blU3N0lXOGJYc3BGUjBzbFQxOEtXbjJXMkZELzFhaEFnWnFWZC9EcG9BemdBQzcvUmxIZ2RWbkVnNUhhVkdYaGpkcFltQ1ZLcFU3QmZvMzFhcEs2VGJ4Q1lsa1orc0JIcTFnQVFUNk4rWGJMNWRwV2FWVVpNQ3dVWnJlZVUzdU0waXFrTUdTVkNHREphbENCa3RTaFF5V3BBb1pMRWtWTWxpU0ttU3dKRlhJWUVtcWtNR1NWRkd1ZzVXYm0ydDF6cUQwOEpTcllEM3p6RE5XeTBPR0RPSEtsU3NzWDc2Y3RMUTBxOGVtVHAxS2JHeHNxYmQ5NXN3WklpSWlIaWlvZS9mdTVlalJveVUrRmhvYXlxRkRoMHE5cmJMR2J1WmovZnp6ei96blAvOHA5ZnB1Ym01czNicVY5ZXZYYytUSUViaDVGZ1F6Wjg0RW9IdjM3bFNzV0JHajBVaGhZU0ZEaGd4aDhlTEZOR3JVcU5pMkpreVl3UEhqeDNGMmRyWXF6OHJLWXNHQ0JUejk5Tk5VcVZLRm1KZ1lVbE5UbVQ1OU90T21UV1BuenAxM2JkOWJiNzJGbDVjWEV5ZE9aUHIwNldSbVp2TGYvLzdYOHZqcDA2ZVpPM2N1bFNwVnNwVE5uajJiK3ZYcmwvbzlzQ1c3Q1ZhM2J0M28wS0dEVmRubXpadjUrZWVmK2Z6enorLzZ2SGJ0MnZINDQ0OERzRzNiTmdZT3ZEa2xyRmF0V3BaZ2pSNDltc0xDUWxKU1Vrb01Ga1VmYXJ0Mjdhekt3c0xDTEI5OGpSbzFXTHg0TWNPR0RXUHYzcjNNbXpmUGF0MkZDeGRpTXBtWU5HbVNWZm1DQlF1SWlvcmk0NDgvcG5QbnpwYnlTWk1tTVdMRUNKbzNiMjRwYzNkM3YrLzdWRmJZVGJBcVZLaEFoUW9Wck1wY1hWMXhkSFRFdzZQRTYzWlFVRkRBOWV2WHJjcE1KaE1BbHk5ZnhtUXljZkxrU1c3Y3VFR1hMbDJncUdjTUR3OG5Nek9UUTRjT0VSQVFnSVBELy9ZWVltSmljSFYxSlNjbmg2U2tKS3NleE1mSGg3VnIxK0xwNlZtcTE1U1ZsVVhyMXExWnVuUXBlcjJlY2VQR1dSNDdlL1lzbjM3NktXNXViZ0I0ZVhueDBVY2ZsV3E3WllIZEJPdHVDZ29LbURGakJpTkdqTURYMTlmcXNlenNiTDcrK21zQTB0UFRhZE9taldYNVZ0bVBQLzVJalJvMUxHVzllL2RtNDhhTlRKMDZsZDY5ZTlPaFF3Y21USmhnZWR6QndZSFUxRlFjSFIySmlvcWlldlhxWkdWbGNlN2NPU2pxQ1Vzak56ZVhRWU1HMGE5ZlA0WU1HY0xldlhzdHZTbkE4dVhMZWU2NTUyalFvSUdsTENVbHhXcTVMTFA3WUpuTlpweWNuQmd3WUFDaG9hRU1IVG9VSjZlYkw2dG16WnE4OTk1N21NMW0zbjMzWFRwMjdFaElTQWdBVGs1T0xGeTRrRFp0MnRDMWExZE9uVHFGajQ4UEZTdFd0R3o3ekprelpHVmxBVEIzN2x4TDczSEx1blhyR0QxNk5OV3FWU01pSW9LTEZ5L1N2WHQzeG80ZGU5OTJWNnBVaVMrKytJSkpreWJoN2UyTlhxK25vT0IvWiszMzY5Y1BnSnljSEV0WllXSGgzMzYvdEdMM3dYSjFkV1hHakJrODk5eHp6Sm8xaTk5Kys0M1pzMmRiL3JJLy9mUlQ0dUxpVUJTRjdkdTNzMzM3ZGdBYU5teEluVHAxdUhyMUtnVUZCYno1NXBzc1dyUUlSMGRITm16WXdLRkRoemgwNkJEOSsvY0hZUExreVVSRlJURnYzanpMVUJjYUdrcjE2dFZwMWFvVjRlSGhSRVJFWURRYVM5MzJXclZxOGVXWFgrTGs1SVRKWkdMQWdBRld3Kzd0K3ZYcmg1K2YzME40eDdSaDk4RzZwVjI3ZHF4WnM0YjMzMytmb1VPSHNuSGpSaXBYcmt4WVdCamp4NDluOGVMRmZQLzk5N1J2Mzk2eVE3eDkrM2EyYmR2R3NtWExlUHJwcDJuVXFCRnIxcXdoSlNXRm1qVnJNbWJNR010UTZPcnFTb2NPSFRodzRBQjkrL2JsM0xsejVPVGswTEpseTcvVjdwaVlHQjU3N0RHYU5tM0twVXVYV0xwMGFiRjFvcU9qaSswcmxuV1BUTEFBUER3OFdMUm9FVWVQSHFWeTVjb0FIRGx5QkNjbkp5Wk5tc1NsUzVmWXNtVUxsU3BWb20zYnRnd2JOb3paczJkVHBVb1Z2dm5tR3dENjkrOVAvLzc5bVRwMWFySHRkKzNhbFhmZWVZZmV2WHNURVJGQm56NTlLT242V1FCR285RXlKTi9MNnRXcmVmMzExMm5hdENsR281RTllL1lVVytmY3VYUFVybDM3TDd3anR2TklCWXVpNnl2YzNvdDA3ZHFWcmwyN0FqQno1a3k2ZHUxSzA2Wk5NUmdNbU0xbWpFWWpiN3p4QnBVclYrYW5uMzZpU1pNbUJBUUVsTGh0UHo4L1dyWnN5WVFKRTdoOCtUSXpac3dvY1QyZFRzZTBhZE5ZdG16WlBROFJaR2RubzlQcGFOR2lCUlR0TDhiSHh4ZGI3OXExYXcvOFB0amFJeGVzTzAyWU1JRXJWNjZRazVORGVubzZCdzRjd01mSGh6WnQyckI3OTI2YU4yL09ybDI3Nk5teko3dDI3YUptelpyMzNGNkxGaTJJam82bWQrL2V4UTUvR0F3R2R1L2V6ZHExYXhrMWFwU2wxN3liZ3djUDR1M3RqYWVuSjBhakVSY1hGNlpQbjE1c3ZkV3JWLy9GVjI4N2oveFBPaSs4OEFJVEowNGtLaXFLTGwyNk1HUEdERDc2NkNQKy9QTlAvUDM5V2Jod0lTZE9uR0RqeG8wY08zYU1oZzBiVWxoWVNFWkdodFZRWmpBWVdMUm9FWkdSa2N5Wk00ZkV4RVRDd3NJNGZ2eTRaWjE5Ky9hUmw1ZEhSRVFFUTRjT0pUMDluWXlNRExLenMwbEtTckk2aXM3TjY1eGE5YTZLb3VEcDZZbW5weWZWcWxXamN1WEtlSGg0Y09uU3BXSkgvY3U2Ujc3SGV1NjU1eXovdi9XTjYvVHAwd1FFQkRCNThtUVVSZUUvLy9rUFU2Wk1vVm16Wmx5NGNJSG5uMzhlTHk4dnF5SHhoeDkrd05QVGt6VnIxbEMxYWxWQ1FrTDQ2cXV2V0xKa2llWGJaRmhZR0lHQmdaWUR0bDkrK2FXbHQvSDI5dWJ0dDkrMmFwc1Fnalp0MnBUWTdoczNidEN2WHorRUVIaDRlUEQ2NjYrWHVGNjU1K3ZmYWtmL29TTkZlV0kybTRYQllCQkdvOUhXVFJIOWg0NFV2djZ0ZG1qMWVUL3lQWll0S1lwU3FtK0dqNkpIZmg5THNnMFpySHRZdW5RcG16WlpYM1hiYURUeTl0dHZrNXljYkxOMjJRTVpySHZvMmJNbm4zenlDZnYzNzdlVVJVWkdrcE9UUThPR0RXM2F0ckt1Zk80QTNNZUZDeGNZTldvVUZIMDdtelp0bXVVYlpWcGFHbFdyVnVYNTU1L0gxOWVYOFBCd0c3ZTJiSkxCS29IUmFNVER3NE0xYTlaWXlxWk9uVXEzYnQwc2h5L09uei9QNU1tVGJkaktzazBHNnk0dVhyeG9OZkV1TVRHUkN4Y3VXS1lQNStmbjMrUFprZ3pXWGRTcVZZdDMzbm5Ic2p4Ly9udzZkT2hnbVo2Y21wcktoeDkrYU1NV2xtMHlXSGZoN094TXZYcjFMTXV1cnE3VXFGSERxa3k2T3htc3V6aHo1Z3pkdTNlM0xHZG5aM1Bnd0FFV0xGZ0FSVE1ScWxhdGFzTVdsbTB5V0NXb1U2Y095NVl0c3pwRDVzNmQ5L3o4ZkhrczZ4NWtzTzRRSFIzTm9rV0xpcFhuNU9Td2I5OCs1cytmWCt5eDc3Ly9YdlplZDVEQnVrUHYzcjNwM2J0M3NmSTdleXpwM3VTUmQwa1ZNbGlTS3VSUVdFcjJkQlp5V1NCN0xFa1ZNbGlTS21Td0pGWElZRW1xa01HU1ZDR0RKYWxDQmt0U2hReVdwQW9aTEVrVk1saVNLalQ5U1NjK0laRUJ3MFpwV2FWVUpENGhVZFA2Tkx5THZmZzVPMXV2NlEydkh5WkhCeW9CbU16azJyb3RmNWtpb20zZEJPa09RVUZCTzRLQ2dqUzdxSWE5ay90WWtpcGtzQ1JWeUdCSnFwREJrbFFoZ3lXcFFnWkxVb1VNbHFRS0dTeEpGVEpZa2lwa3NDUlZ5R0JKcXBEQmtsUWhneVdwUWdaTFVvVU1scVFLR1N4SkZUSllraXBrc0NSVnlHQkpxcERCa2xRaGd5V3BRZ1pMVW9VTWxxUUtHU3hKRlRKWWtpcGtzQ1JWeUdCSnFsQnMzWUN5S2pnNDJFc0k4ZnF0WlNIRWF3Q0tvcXk4VmFZb1NtUmNYTnhsVzdXeExKUEJ1b3ZnNEdCbnM5bDhWVkVVajVJZUYwSmtPamc0MUlxTGl6Tm8zN3F5VHc2RmQxRVVtR2doQkVJSVMvbHR5OUV5VkhjbmczVVBRb2oxaWxLOFUxY1VCU0hFZXBzMHlrN0lZTjJEWHEvZkpJVFEzMWt1aE5EcjlmcE50bW1WZlpEQnVnZWRUbGVnS0VvTTFrTWdpcUxFNkhTNkFsdTNyeXlUd2JvUGs4bGtOUndXL1Y4T2cvY2hnM1VmQm9OaEk1Qi9XMUYrZm43K1JoczJ5UzdJWU4xSGZIeThIdGpFLzNiYXR4U1ZTZmNnZzFVS1FvZ2ZidzJIOHR0ZzZjaGdsWUlRSWhvdzNkemxNc2xMV2tzUFQxQlEwQyt0VzdmZWJPdDIyQXQ1cy9GU0tqcFlLbnY0VXBMQktpV2owUmp0NE9BZ1NyR3FKRWxxS1pPekd4cjROUXRRSEIwN0trSnBJUlJSUjFHb0tvVGlhT3QybFFXS0lreENrS1VJSlZVbzRnaG04ODZ6U2NjU2JOMnVPNVdoWUFVNyt6WTFqRklVWlRTSzBoeWdrcHNiZGIzcVVLVnFGWndjWmE0QWpDWVRXVm5aWEw2Y1N1Nk5Hd0FJd1ZFell2RzVoQ05mQUVaYnQ1R3lFaXhmdnhaUDRxaXNWaFNsVWZQSEEzbWhWM2M2UFAwVVRmMGEyN3BwWlZwaWtvN1kzWHY0T1dZengwN0VBK2lFMFR6NGJQTFJQMjNkTnB0ckVOQnFiTU9BVm9YLzZOUlZ4R3phS3N4bXM1QWVqTmxzRmhzM2JSRlBQdE5GTkF4b1ZkZ2dvTlZZVzMrdU50V2dhYXRwRFFOYWlTRWp3MFJHUnFhdFB4KzdkejBqUXd3YS9ycG9HTkJLK1BxM2ZOZVduNjNOZGx4OG03WU1jM0JRUG5tK1J6Y1dmN2FBU201dXRtcktJOFBWeFlVWGVuYm56Tm16Sko4Ni9WdzF6enFYTXROU0Q5cWlMVGJaeC9MMWEvR2s0dVFRMjdGOU8rY3Z3aGZoNENDUE96NU1KcE9Ka2FQZlpPZXUzWVhDS0RyYVlwOUw4MkQ1K3ZxNktLNVZqM3JYcmV1MzhjZTFWSEYzMTdvSjVVSjJUZzQ5WCt6SHhVdVhFOG5QYW5YMjdObjhVanp0b2RHK3EzQ3BPaE1VdjdrZnZDOURwYUlxN3U3TW5qa05SVkdhNHVJeFErdjZOUTFXM1NaTlBGRVkzeVdrRXgzYnQ5T3k2bktwYzhmMmhIVHFpS0tJOGQ3Ky9qVzByRnZUWUZWUVhLY29LSlhHajNtOUZHdExEOE9Fc1dHQVVya0NMcE8xckZlellQazgvbmgxeFlFeElaMDYwaXd3UUt0cXk3M21qd2ZRcVdON1FJeXZYNzk1TmEzcTFTeFlUa2JId2FDNGp4OHRleXV0alFzTEJVVnhWOXdjQm1sVnAzWkRvZUx3Y3FCL1UxbzJmMXl6S3FXYldyZHFRZE1tZmlqd3NsWjFhaEtzMm8rMXFBVzA3L3BjaUJiVlNTWG9FdElKVURyV2JkTEVVNHY2TkFtV3E3UHlrcUxnK0Z6blo3U29UaXBCbDJjN29TZzRPdVB5b2hiMWFSSXNSVkZlcU90Vmh3RC9KbHBVSjVXZ1dXQUFYblZxNCtDZzlOYWlQazJDSlFSQlQ3UUpwcVFMYkVqYVVCU0Z0c0d0UWFHVkZ2V3BIaXhmMzFZZWlrTGRKbzBmVTdzcTZUNmErRDBHS1BXcU4yNWNSZTI2VkErV3VZSm9CdURuVnphRFpUS1piTjBFemZnOWR2TXpjSGR5YWFaMlhhb0h5MEdoR1VCWjdiRldyVnJGb2tXTGlwVy85OTU3eE1URTNQZjVpWW1KakJneFFxWFdQVnhOaXY2NEhYQlMvWmlQNnFkL0tRNTRWM0IyeHNlN3J0cFZQVENqMGNpNmRldFl1SEJocWRhZk9YTW1tWm1aVm1XNXVibWNQbjJhQ1JNbUZGdS9YNzkrUFAzMDB3K3R2WDlYUFI5dm5KMmRLQ3cwK0toZGwrckJFb0lxN3U3dVpYTEhQVG82bXRhdFcrUGo0ME44ZkR6anhvMnpQSmFibTB0c2JDd0xGaXdBb0dyVnFuejg4Y2NZRE5aWGgweEpTV0hGaWhXTUdUT20yUFpyMTY2dHdhc29QUWNIQnlwWHFzeDF3M1hWOTdHME9HRzFpcHVicXdiVlBKamMzRnhXcmx4SlpHUWthOWFzSVNFaGdlM2J0MXNlZisrOTkralFvUU05ZS9hODc3WmNYVjFwMnJTcHlpMStPTnpjWE1uSVZGU2ZyNlQrVUFqdWxTcVZ2V25IcTFhdHd0blptVysrK1laZmYvMlY1Y3VYbCtwNU0yZk9aTStlUGJnVlRhVTJHQXhrWkdUUXAwOGZ5enBYcjE0bE1qS1M1czJicTliK3Y2cVNteHNDNVZIb3NaUXFibVZ3UG51blRwM3c5dlptelpvMURCNDhtTHAxNnpKcDBuYzkyN2dBQUFVOVNVUkJWQ1NPSERrQ0pReUZJMGFNWVBEZ3dRQk1tVEtGYnQyNlFkSE8rL3o1OC9uaWl5OHMydzRORGJYSmF5b050MHB1SUlUOUIwc2dCS0xzWGZLZ2FkT21wS1dsVWFsU0pRWU9IQWpBcDU5K2F1dG1xVTdSYURhNkJrT2hrcTNYNTZwZHpRTzdjT0VDNzcvL1B0MjZkV1AyN05tNHU3c1RHQmpJNXMwbFg2bG84dVRKK1BqYy9ETDE0WWNmV3I1SlptWm1rcCtmVDdkdTNYQnl1dmwycHFlbmEvaEtIb3crVnc4SzJXclhvMzZQcFloc2ZXN1pDMVptWmladDI3YkZ3OE1EWDE5ZkFnSUMyTFJwRTlXclYrZmxsNjFubDN6d3dRZGtaOS84TEFZTkdzUzRjZU9vV2JNbU1URXhSRVpHa3AyZFRaTW1UZmpvbzQ5d2NYSGg2TkdqK1ByNjJ1YUYzWWRlbjR2Q0l4QXNVSEp5YzIrb1g4MERhdGFzR1I5KytDRUFack9aYytmT0FWQ3paazBDQXdPdDFuVjEvZCszMmlaTm1pQ0VZUEhpeGV6ZnY1L3AwNmV6ZVBGaW5uLytlVWFOR3NYY3VYTnAwYUtGeHErbTlQVDZYSVI0QklJbEtKczkxc21USjltNWN5ZEhqaHpoK1BIaitQdjdFeHdjZk4vbkhUOStuQVVMRnVEbDVVVjRlRGdwS1NrQWRPdldqV3JWcWpGNjlHajY5T25Ea0NGREtHdGZXb1FRdHk0a2txTjJYYW9IeTBFbzUwMG1FMWV2WHFOV3JacHFWMWRxT3AyTzdPeHNYbm5sRmViT25VdTFhdFdJaUloZzFhcFYvUGpqajFiclptUmtBREIzN2x4Ky9mVlhKazJhUk8vZXhXZWZQUEhFRTN6OTlkZDgrT0dIOU9qUmczbno1dEd1WGRrNUd5bjF5bFhNWmpOQ2lITnExNlY2c014RzAzRUhaMGNTa3BMTFZMQmVlT0VGWG5qaGhXTGxnd2NQNW8wMzNyQXFHelpzR0FDZE8zZG16Smd4Vkt0MjkzTVNhdFNvd2Z6NTh6bDU4aVNOR2pWU29lVi9YVUppRXR6OFl6OW02N2I4Ylo2ZVRkMTkvVnVhdzZOVzJQcWFHZVhlMHNqbHd0ZS9wYWx1M1dEVngyalZaemVrcFNYbUFDbUp5VHExcTVMdTQyUlNNaWpLbVV1WDRsVC9OcVhOV1RvS2gvN2NIMmQxM3o5SlcwSUk5dTJQUXhFYzBxSStiYVltbTlsd09UV1ZFL0ZsN2xLWjVjYXhFL0ZjdVhvTkljVDlKNWs5QkpvRXl5RHlvb1hBdEdYYkRpMnFrMHF3ZGR0dkFFWmpydkVuTGVyVEpGaVhrcExTZ0YxYnQ4dGcyY3JXN2I4aGhJaTljT0hFZFMzcTArNU1hR0grYjJLU2pvT0hqMnBXcFhUVHdjTkhTVXJXb2NDUHBWajlvZEFzV0lVaWY1VkE1SDRlSHFWVmxWS1J6NWRHQVNLbmtJTFZXdFdwV2JDS2hzUEZ2KzNjeGZINGsxcFZXKzRkUFg2QzMySjNJY3dzdVppUW9ObTBDMDJ2ajVWdmNGZ2dJSGZSa2tndHF5M1hGaTJKUkNCeUMwWGVBaTNyMVRSWXFicEQxeEJpMGRidHY3RnR4KzlhVmwwdS9icmpkN2I5dGhPRXNyQm94TkNNVFM1dWk2dkg4ZG8xUFIvYnVINHROV3BVMTdvSjVVTDY5ZXYwZkxFZjE5TFNkU0l2cy9ramYzSGJzMmZQNXB0TjRyV3IxOUtNWVcrK1ZleDBLdW52S3l3c0pHejhXMXhMU3plWWhXbW8xcUhDVmpjUXlFcS9jcTVxOVZycHFWZXU5SXBQU0tSN2wyZHhsRGRoZWlnS0Nnb1lNM0VxZS9idXd5VEVtSE1KUnpVNUlIb25tMzJhV2VsWDlsZXRVZHQwTnVWY3lNSERSK25Vb2IzVlRFM3B3YVdscHhNMmZqSzc5dXhGQ1BPL1VoS09mbWFydHRpMG04aEt2N0xUbzBhZHJQTVhMblpaLzlQUERwN1ZxOVBFcjdHOFU4VURNaHBOclA5cEEyK01uNHp1MUdtalNZaUpLUWxIUDdabG04ckVlZThOL0Z1MWMxREVHbERxMWZYeTR0VlhYcVJybHhCNVc3bjdTRXhLWnRQVzdheGIvMTh1WFU0Rk9HY1dwdjRwQ2NmK3NIWGJ5a1N3QUdyWGJsSEoxWU9SaXFLTWtqZkN2THVTYm9TSkVNZUVFTXNLYzV5WGFUSFhxalRLVExCdUoyL2RlM2YyY3V0ZVNaSWtTWklrU1pJazZmL2Jnd01DQUFBQUFDSC9YemNrQUFBQUFBQUFBQUFBQU1CSGtCNytwK1BwYnZVQUFBQUFTVVZPUks1Q1lJST0iLAoJIlRoZW1lIiA6ICIiLAoJIlR5cGUiIDogImZsb3ciLAoJIlVzZXJJZCIgOiAiMjgxNzE0Njc5IiwKCSJWZXJzaW9uIiA6ICIxOCIKfQo="/>
    </extobj>
    <extobj name="ECB019B1-382A-4266-B25C-5B523AA43C14-3">
      <extobjdata type="ECB019B1-382A-4266-B25C-5B523AA43C14" data="ewoJIkZpbGVJZCIgOiAiNTI2NTY4MjQzMzQyIiwKCSJHcm91cElkIiA6ICIyMDc2MDA1MjUiLAoJIkltYWdlIiA6ICJpVkJPUncwS0dnb0FBQUFOU1VoRVVnQUFBSllBQUFKYUNBWUFBQUROdEw0RUFBQUFBWE5TUjBJQXJzNGM2UUFBSUFCSlJFRlVlSnpzM1hsOFRGZmp4L0hQelVJU1FoQkxKQWdWa3RRV29YMnFLR250TFYwZWFsZEwydGhxS1YwZVJWK1d4NlBWOWxlS0xKUzJxbFNyVDFOU1M5RUtxb2hkWkJsTHJFRWkyMFNXV2M3dkR6R1BrU0JhOTA1R3p2c2Y3cGs3OTV5WitlYWNPM2ZPdlJja1NaSWtTWklrU1pJa1NaSWtTWklrU1pJa1NaSWtTWklrU1pJa1NaSWtTWklrU1pJa1NaSWtTU292RkZzM29DUU4vSm9GS0k2T0hSV2h0QkNLcUtNb1ZCVkNjYlIxdThvQ1JSRW1JY2hTaEpJcUZIRUVzM25uMmFSakNiWnUxNTNLVUxDQ25YMmJHa1lwaWpJYVJXa09VTW5OamJwZWRhaFN0UXBPampKWEFFYVRpYXlzYkM1ZlRpWDN4ZzBBaE9Db0diSDRYTUtSTHdDanJkdElXUW1XcjErTEozRlVWaXVLMHFqNTQ0RzgwS3M3SFo1K2lxWitqVzNkdERJdE1VbEg3TzQ5L0J5em1XTW40Z0Ywd21nZWZEYjU2SisyYnB2Tk5RaG9OYlpoUUt2Q2YzVHFLbUkyYlJWbXMxbElEOFpzTm91Tm03YUlKNS9wSWhvR3RDcHNFTkJxckswL1Y1dHEwTFRWdElZQnJjU1FrV0VpSXlQVDFwK1AzYnVla1NFR0RYOWROQXhvSlh6OVc3NXJ5OC9XWmpzdXZrMWJoams0S0o4ODM2TWJpejliUUNVM04xczE1WkhoNnVMQ0N6MjdjK2JzV1pKUG5YNnVtbWVkUzVscHFRZHQwUmFiN0dQNStyVjRVbkZ5aU8zWXZwM3pGK0dMY0hCd3NFVXpIbGttazRtUm85OWs1NjdkaGNJb090cGluMHZ6WVBuNityb29ybFdQZXRldDY3Znh4N1ZVY1hmWHVnbmxRblpPRGoxZjdNZkZTNWNUeWM5cWRmYnMyWHd0NjllK3EzQ3BPaE1VdjdrZnZDOURwYUlxN3U3TW5qa05SVkdhNHVJeFErdjZOUTFXM1NaTlBGRVkzeVdrRXgzYnQ5T3k2bktwYzhmMmhIVHFpS0tJOGQ3Ky9qVzByRnZUWUZWUVhLY29LSlhHajNsZHkyckx0UWxqd3dDbGNnVmNKbXRacjJiQjhubjg4ZXFLQTJOQ09uV2tXV0NBVnRXV2U4MGZENkJUeC9hQUdGKy9mdk5xV3RXcldiQ2NqSTZEUVhFZlAxcjJWbG9iRnhZS2l1S3V1RGtNMHFwTzdZWkN4ZUhsUVArbXRHeit1R1pWU2plMWJ0V0NwazM4VU9CbHJlclVKRmkxSDJ0UkMyamY5YmtRTGFxVFN0QWxwQk9nZEt6YnBJbW5GdlZwRWl4WForVWxSY0h4dWM3UGFGR2RWSUl1ejNaQ1VYQjB4dVZGTGVyVEpGaUtvcnhRMTZzT0FmNU50S2hPS2tHendBQzg2dFRHd1VIcHJVVjltZ1JMQ0lLZWFCT01vcFNKV1RybGtxSW90QTF1RFFxdHRLaFA5V0Q1K3JieVVCVHFObW44bU5wVlNmZlJ4Tzh4UUtsWHZYSGpLbXJYcFhxd3pCVkVNd0EvUHhrc1cvTjc3T1puNE83azBrenR1bFFQbG9OQ000QkhwY2N5bVV6MDZ0V0wvSHpyMzNUMzdObERhR2lvemRwVkdrMksvcmdkY0ZMOW1JK1QyaFVvRG5oWGNIYkd4N3V1MmxVOWtKaVlHS1pQbjE3cTlmZnMyVVBGaWhXNWN1VUtKcE1KRnhjWHE4ZS8rT0lMK3ZUcEE4Q2xTNWVvVzdkc3ZWNkFlajdlT0RzN1VWaG84Rkc3THRXREpRUlYzTjNkeTl5T2U0OGVQZWphdFNzQWMrZk81YkhISHFOLy8vNld4K2ZQbjArREJnMHNaVTVPVHNUSHgzUHc0RUU4UER6NDg4K2JVNXphdEduRHdZTUh5YzNOcFZldlh1ajFla2FNR01IS2xTdXBVNmVPalY1ZHlSd2NIS2hjcVRMWERkZnRmeDhMcU9MbTVxcEJOUTlHVVJTY25KeHdjbkpDVVJRY0hCd3N5MDVPTi8vZWJpOEQyTDU5T3ovKytDTUdnNEcxYTljeWZ2eDQ4dkx5K1BqamozbjMzWGR2Zm5DVkt6TjQ4R0ErL2ZSVEc3L0Nrcm01dWFLZ3FENWZTZjJoRU53clZYbzBwaDJQR3plTzlQUjAyclp0Uy9mdTNlbmN1VE9mZmZZWkZ5OWVKRHc4SEwxZWoxNnZKemMzbDh6TVRFNmVQRWxBUU5uNndiMlNteHNDUmZVZVMvVmdnVkxGclF6T1o4L0x5ME1JQVVVNzVBYURnUnRGNSttVlZPYnM3SXl6c3pOSlNVa01IanlZcTFldlVxZE9IWjU2NmltYU5XdUdsNWNYbnA2ZVZLOWVuU3BWcXJCeTVVcSsrZVliNXN5Wlk3UFhXQkszU200Z2hQMEhTeUFFUlI5Z1dmTFBmLzZUek14TUFBd0dBNHFpRUJrWmFYbjh6ckpYWG5tRmNlUEdrWnFhU3NPR0RZbU5qYVZKa3lhRWhKVDgrMmUvZnYxd0xJTW4yU29helViWFlDaFVzdlg2WExXcmVXQWJOMjYwL1AvOTk5K25WYXRXL1BPZi83U1V6WjA3bDRZTkd6Snc0RUJMV1ZKU0VpNHVMbVJuWjdOMzcxNkNnNE01ZE9nUW8wZVB4c1BEdzdLZUVBSkZVZGkwYVpPR3I2aDA5TGw2VU1oV3V4NzFleXhGWk90enkxNndicGVXbGthTkd2ZWZ1ZHVrU1JQNjl1M0wwS0ZES1NnbzRJMDMzdURNbVRPMGFkT0d6ei8vM0xKZVptYW0xVGZNc2tTdnowVkIvV0JwOEsxUXljbk52VkdLOVd5am9LQ0ErUGg0L1B6OFNyWCthNis5UnFOR2piaHg0d2JuenAxVHZYMFBtMTZmaXhDUFFMQUVaYnZIQ2c4UHAwbVRKdmo0bE82WTRZWU5HMGhKU2VITk45OWs3Tml4WExwMFNmVTJQaXhDaUZzWEVzbFJ1eTdWaDBJSG9adzNtVXhjdlhxTldyVnFxbDFkcWVYbDVmSFpaNS94NjYrL3NuejU4bEk5NTd2dnZtUEpraVZFUlVYaDUrZEhzMmJOeU0vUDU5Q2hRNWFqN2dCbXMxbkZsdjkxcVZldVlqYWJFVUtvM3RXcUhpeXowWFRjd2RtUmhLVGtNaFdzeU1oSWtwS1MrUHJyci9IeThpclZjeXBXck1paVJZc3N3MlpBUUFDSERoMGlLQ2pJTHZheEVoS1Q0T1lmK3pGYnQrVnY4L1JzNnU3cjM5SWNIclhDMXRmTXNHSXdHTXJkbFcyV1JpNFh2djR0VFhYckJxdCtZRkgxZmF5MHRNUWNJQ1V4V2FkMlZRL2sxazg1NWNuSnBHUlFsRE9YTHNXcC9tMUttN04wRkE3OXVUL09jcVJiMHA0UWduMzc0MUFFaDdTb1Q1dXB5V1kyWEU1TjVVUjhtYnRVWnJseDdFUThWNjVlUXdnUm8wVjltZ1RMSVBLaWhjQzBaZHNPTGFxVFNyQjEyMjhBUm1PdThTY3Q2dE1rV0plU2t0S0FYVnUzeTJEWnl0YnR2eUdFaUwxdzRjUjFMZXJUN2t4b1lmNXZZcEtPZzRlUGFsYWxkTlBCdzBkSlN0YWh3STlhMWFsWnNBcEYvaXFCeVAwOFBFcXJLcVVpbnkrTkFrUk9JUVdydGFwVHMyQVZEWWVMZjl1NWkrUHhKN1dxdHR3N2V2d0V2OFh1UXBoWmNqRWhJVjJyZWpXOVBsYSt3V0dCZ054RlN5SkxzYmIwTUN4YUVvbEE1QmFLdkFWYTFxdHBzRkoxaDY0aHhLS3QyMzlqMjQ3ZnRheTZYUHAxeCs5cysyMG5DR1ZoMFlpaEdadGMzQlpYaitPMWEzbyt0bkg5V21yVXFLNTFFOHFGOU92WDZmbGlQNjZscGV0RVhtYnpSLzdpdG1mUG5zMDNtOFJyVjYrbEdjUGVmQXVEd2FCMUV4NTVoWVdGaEkxL2kydHA2UWF6TUEzVk9sVFk2Z1lDV2VsWHpsV3RYaXM5OWNxVlh2RUppWFR2OG15Wm5COXVqd29LQ2hnemNTcDc5dTdESk1TWWN3bEhOVGtnZWllYmZacFo2VmYyVjYxUjIzUTI1VnpJd2NOSDZkU2hQYTZ1WmUvOFEzdVNscDVPMlBqSjdOcXpGeUhNLzBwSk9QcVpyZHBpMDI0aUsvM0tUbzhhZGJMT1g3allaZjFQUHp0NFZxOU9FNy9HOGs0VkQ4aG9OTEgrcHcyOE1YNHl1bE9ualNZaEpxWWtIUDNZbG0wcUUvTkdHdmkzYXVlZ2lEV2cxS3ZyNWNXcnI3eEkxeTRoOHJaeTk1R1lsTXltcmR0WnQvNi9YTHFjQ25ET0xFejlVeEtPL1dIcnRwV0pZQUhVcnQyaWtxc0hJeFZGR1NWdmhIbDNKZDBJRXlHT0NTR1dGZVk0TDlOaXJsVnBsSmxnM2E0czNyclgwWUZLQUNZek5qMHp4RjV1M1N1VlVsQlEwSTZnb0NBNVBhT1U1RjZ5cEFvWkxFa1ZNbGlTS21Td0pGWElZRW1xa01HU1ZDR0RKYWxDQmt0U2hReVdwQW9aTEVrVk1saVNLbVN3SkZYSVlFbXFrTUdTVkNHREphbENCa3RTaFF5V3BBb1pMRWtWTWxpU0ttU3dKRlhJWUVtcUtKT25mNVVGd2NIQlhrS0kxMjh0Q3lGZTQrWXRmMWZlS2xNVUpUSXVMdTZ5cmRwWWxzbGczVVZ3Y0xDejJXeStxaWlLUjBtUEN5RXlIUndjYXNYRnhjbkw1WlJBRG9WM1VSU1lhQ0dFMVkwUGJsdU9scUc2T3htc2V4QkNyQy9wdGlpS29pQ0VXRytUUnRrSkdheDcwT3YxbTRRUStqdkxoUkI2dlY1Zjl1N0xXNGJJWU4yRFRxY3JVQlFsQnVzaEVFVlJZblE2WFlHdDIxZVd5V0RkaDhsa3Nob09pLzR2aDhIN2tNRzZENFBCc0JHNC9ScWUrZm41K1J0dDJDUzdJSU4xSC9IeDhYcGdFLy9iYWQ5U1ZDYmRnd3hXS1FnaGZydzFITXB2ZzZVamcxVUtRb2hvd0hSemw4c1ViZXYyU0krUW9LQ2dYMXEzYnIzWjF1MndGNnJmeGY1UlVYU3dWUGJ3cGFUWmI0VU4vVnVGQ2hpb1ZYMFBtd0xPQUFMczltY2NCVmFmU1Rpc3lYMzlOT3V4QkF5c1VxVnlwMEQvcGxwVktkMG1QaUdSN0d3OXdLTVZMSUJBLzZaOCsrVXlMYXVVaWd3WU5vcTkrK0kwcTAvdU0waXFrTUdTVkNHREphbENCa3RTaFF5V3BBb1pMRWtWTWxpU0ttU3dKRlhJWUVtcWtNR1NWQ0dESmFuQ2JvTzFZOGNPM256enpRZDZUbUppSW1GaFlaYmxxVk9uY3VEQWdidXUzNlZMRjR4R28xVlplSGc0MGRFbHovVzdjZU1HT3AyTzJOaFlqaDA3WnZYWXNXUEhDQTBOdldmNzFxNWR5L3Z2djI5WjNyRmpCOU9uVDBldnQ3K1owSFk1SCt2YXRXdk1uVHVYYXRXcU1XSENCS3ZIWnM2Y1NmWHExUzNMMjdkdjU3dnZ2b09pRC83OCtmT1djT2wwT2k1ZHVvUzd1enNBbzBlUHBtWExsaVhXR1JjWGg2K3ZMenQzN21UeTVNbFdqeDA0Y0lDMzMzNmJyS3dzWEYxZGFkS2tDUjA2ZEtCMjdkcWtwNmNURUJEd2wxNW4rL2J0aVl1TFk4Q0FBWHorK2VjMGFORGdMMjNIRnV3dVdQbjUrVXlaTW9YQmd3ZnoxRk5QV2NxM2JObkN0bTNiY0hOenMxby9KQ1NFa0pBUUtPbzFWcXhZd1NlZmZBSkZQZGFycjc1S216WnRtRFZyRnRldlh3Y2dORFNVOVBSME1qTXo2ZGV2SDQ4Ly9qaUhEaDFpM3J4NUpDWW1rcEdSUVd4c3JLV09saTFic21yVktoSVNFdGk2ZFN2ejVzMERJQ0VoZ1NsVHBqQmp4b3hpN1FMNDVwdHYyTFp0bTJVNUxTMk4zTnhjUm93WVlTbHIzTGd4VTZaTW9YYnQyZy94WFZTZlhRVXJQeitmdDk1Nml4bzFhdkRhYTY5WnlpOWV2TWgvLy90ZkZpOWVqSXVMaTlWelRDWVRJMGVPeE1YRmhaeWNISzVldlZwaWozWG16Qms2ZE9nQVFGVFV6U2xMWGJwMDRldXZ2MmJreUpGTW16WU5uVTZIbjU4ZlI0NGNJVFUxRloxT1IvdjI3V25ldkRsMTY5YmwxS2xUVm5YNysvdnpmLy8zZjB5YU5NbHFpTHVsVzdkdVBQbmtrNWJselpzM2s1eWN6TGh4NDZDb0o5eTFheGZQUFBQTVEzMGZ0V0Ezd1RJYWpienh4aHVjUEhrU056YzN1bmZ2RGtCZVhoNUdveEYzZDNjbVRweUl3V0NnV2JObWZQYlpad0NrcHFaU3IxNDlacytlVFhSME5Da3BLWXdmUHg3dTZMSFMwdEp3YzNOank1WXRsbUJsWldYUnQyOWZNakl5MkxWckYwZU9IS0ZYcjE0TUdUS0U3ZHUzczN2M2JxWk1tY0l2di96Q0o1OThRa0ZCQVFhRGdTNWR1dEN4WTBkQ1EwUHg4L05qelpvMW5EbHpwdGhyOHZUMHhOUFQwN0ljRnhmSDVjdVhhZHk0TVFCSlNVbVdZZHJlMkUyd25KeWNHRGR1SEZ1MmJDRXdNSkNYWG5vSmdCVXJWbUF3R0hqOTladVhzdnJ6eno5WnZYcTE1WG5aMmRsY3VIQ0JzTEF3VHA0OFNmMzY5VXZzc1lRUTVPYm1zbXJWS3JwMjdRckF2Ly85YndEKzlhOS9jZlRvVWI3NzdqdWFOcjA1QS9iY3VYTjRlWGtCMEtOSEQzcjA2TUdzV2JQSXk4dGo5dXpaNU9YbE1XalFJTWFPSFV1M2J0MyswbXZPeWNtaGN1WEtmK3Q5c3hXN0NSWkEyN1p0MmI1OXUxWFo2ZE9uN3psVUJBUUVzSHo1Y2xhdXZIbTl0S1ZMbDk0NlRaNGxTNVlRRWhMQ3dZTUhPWFBtREpjdlh5WXhNWkdaTTJkU1dGaElTa29LanozMkdQMzc5NmRUcDA0TUh6NmNuVHQzQW5ENDhHRmVmZlZWU3owM2J0eGd5NVl0ZUhsNU1XellNQll2WGt4NGVEaWpSNC9HeDhlbldMc3VYcnpJd0lIV3B3QVlEQVpNSnBObC82MndzQkN6MmN5V0xWdjR6My8rWTdWUFdkYlpWYkJ1K2V5eno0aUlpQUFnSXlPRFBYdjJzR0RCQWlqNmNKbzFhd1pGdmRYMzMzL1B6ei8vekxsejU2aGZ2ejREQmd5dzJ0Yk9uVHU1ZVBFaXp6Ly9QTysrK3k0ZUhoN1VxRkVEYjI5djFxMWJ4NXc1YzZoU3BRcGhZV0VJSWRpNmRTc0hEeDdreElrVEJBY0hXN2J6d3c4LzRPUGpROE9HRFduZXZEa0xGaXhnenB3NXJGeTVrbXJWcWxrZGZqQWFqWGg3ZS9QNzc3OWJ0V1h0MnJVY08zYU1PWFBtV0pXSGhvYmk0R0JmUjRic0xsZ0JBUUdFaElUUXRtMWJObXpZd0lZTkd3Z1BEN2M4cnRQcDJMMTdONERsbTlpWU1XUFlzR0dEWmI4cktTa0pEdzhQYXRXcUJjQ0VDUlBvMmJNblBqNCsvUEhISHdRR0JqSjI3RmpXcjE5UGVubzZQWHYyWk0rZVBiUnIxNDRYWDN5UnFWT24wck5uVHlwVXFBQkFlbm82SzFldVpPellzZXpmdjUrQkF3ZXlZY01HVnE5ZXpiVnIxMGhMU3lNbEpZWGs1R1E2ZCs1TWt5Wk5MSDhZcFdFMEdxbFlzZUpEZlIvVlpsOS9Ca0R2M3IxcDI3WXRHUmtaTEZteWhPSERoL1AyMjI5YkRpSTJidHlZWWNPR3NXUEhEbTdjdU1HSUVTUHc5dmEyMnNiQ2hRdEpURXdzY2ZzQkFRRTRPRGd3WmNvVXdzUERpWStQNTV0dnZpRTdPeHVBd01CQU1qTXplZnJwcHkzUDJieDVNNzE3OTZabXpacVdzdVRrWkxLenMvSHg4YUZMbHk2ODhzb3JCQVFFc0hYcjFsS0ZLaU1qQXlHRTVkamI3ZHUyQjNiWFkxSDBwbzhmUDU1bm4zMldKNTk4a2xtelpoVTdRaDRWRllXWGx4ZFZxbFRCemMyTlJvMGFRZEZPOStIRGg4bkp5YkVjWW5qcXFhZW9WcTBhZ0dYSTZkT25EM1hyMXNYYjI5dXlMM1grL0htbVRadkd5eSsvekl3Wk00aUtpcUpCZ3daMDc5NGROemMzOXUvZmI2bC8wcVJKVnUwNWR1d1lqbzZPT0RtVjdpMS83YlhYU0UxTnhkSFJrZWVlZTY3WUgwZFpaMWZCTXB2TmJOdTJqUTgvL0pBT0hUcFlqcnBYcUZDQjY5ZXY0K0Z4OHpxMGFXbHBuRDkvSG05dmI2NWZ2ODdWcTFmeDlQUms0c1NKSkNjbk0zdjJiR3JXck1tdnYvN0srUEhqY1haMkpqMDluVjY5ZXVIcjY4dm8wYU1CMkw5L3Z5VUlzYkd4eko0OW03Q3dNRjUrK1dVQ0FnSVlQbnc0RXlaTW9FK2ZQZy85dGY3MDAwL2s1K2ZqNE9CZ0dYTHRpVjBGNjgwMzN5UWhJWUd4WThkYURqZFE5SFYveUpBaGxtVkZVWGpwcFpkd2QzZG4zNzU5ckZ1M2prYU5HakZnd0FCYXQyNk5zN016QU0yYU5XUGl4SWtjUDM2Y1gzLzlsY3VYTCtQcjYwdGtaQ1RmZnZzdEZTdFdaT25TcFp3OGVaSTVjK1l3YTlZcy92R1Bmd0R3OHNzdlU2OWVQZWJQbjg5VFR6MWwyVjk3bU80ODJDdVZ3TmUvMVk3K1EwZUt2K1BVcVZNaU56ZjNiMjNqcjdweDQwYUo1V2F6V2ZPMi9CWDloNDRVdnY2dGRtajFlZHRWajNWclA4a1dYRjFkU3l3djZhcktraDErSzVUc1E3a09sazZuWS9EZ3dRLzBuSWlJQ0U2ZlBxMWFteDRWZGpVVXFpaytQcDdodzRkYkRqdmNZalFhcVZ1M0xsOTk5UlVVSFhRZE9YSWtTNVlzd2NuSnlXcVd4WjA4UER6WXVMRjhYZ2RYQnVzMi92NytmUG5sbDFabGh3NGRJakl5MHJJOFpNZ1EwdExTbUQ5L1BpdFhyclFjNVFjb0tDaWdYYnQyeE1iR2xqai9xandwdDhFS0RRM2wzTGx6WkdabTBxdFhMMTU1NVJYTFk4bkp5WncrZlpvS0ZTcXdjZU5HL1B6OHJKNDdZY0lFTWpNemJkQnErMUZ1Z3hVVkZZVk9wK09ERHo1ZzFhcFZ4TWZIVzM0VWRuRnhJVE16RTVQSlJOZXVYZW5VcVJNVUJTNC8vK1lsMzVzM2IyN1Q5cGQxNVRaWXR4UVdGckpseXhhTVJpUEp5Y24wN2R1MzJEcnIxNjhuUER5Y05XdldjUEhpUmZidjM4K2ZmLzVaNnA5bnlxTnkrYzRJSWRpNGNTT2JOMi9tMUtsVGZQLzk5N3o0NG9zMGF0U0lRWU1Hc1hmdlhxWk1tUUxBN3QyNytlbW5ud0NZUG4wNjNMeVhvVTNiYncvSzVlRUdSVkZZdlhvMWRlclVJU0FnZ01qSVNIeDlmWEYwZEtSVHAwN0V4Y1ZScVZJbDNOM2RpWTJOL2NzelFNdXpjaGtzZ05XclYxdk5BTDNGMWRXVndNQkFvcU9qT1hYcUZQdjM3K2ZaWjUrOTYzYnVuRlVoM1ZRdWg4TDdHVGR1SEtOR2pjTFQwNU14WThhVWVFS0QyV3dtSWlLQy9QejhZdWMyU2pKWUphcGV2VHBWcTFibHpKa3p0R3JWeXVveGcrSG1aZDVmZi8xMVRDYVQ1WVFMeVZxNUhRcno4L05KUzBzcjlzMHVQajZlb1VPSDBxSkZDOTU0NHcyR0RSdkdWMTk5UlY1ZUhnRDc5dTBEb0hYcjFxeFlzWUk2ZGVxUW1wcEtUazRPUjQ0Y3dkSFIwZTZtRWF1aDNQWlk0OGFONCtqUm81WkpmUlFkT2Yvb280K1lPSEVpSFR0MkJPQ0pKNTdnNDQ4L3BsR2pSclJ2MzU2Z29DQVdMRmhBNTg2ZDRlYnRmZW5WcXhjVW5hSTJhTkFnSEIwZGJmU3F5cUdITVIrcnJESWFqY0pnTUpUcHVWbHlQcFlka2oxVWNlVjJIMHRTbHd5V3BBb1pMRWtWTWxpU0ttU3dKRlhJWUVtcWtNR1NWQ0dESmFsQ0JrdFNoYVpIM3VNVEVoa3diSlNXVlVwRjRoTkt2bXlUV2pTOGk3MzRPVHRicitrTnJ4OG1Sd2NxQVpqTTVOcTZMWCtaSWtxKzg0RmtPMEZCUVR1Q2dvSTAreEhYM3NsOUxFa1ZNbGlTS21Td0pGWElZRW1xa01HU1ZDR0RKYWxDQmt0U2hReVdwQW9aTEVrVk1saVNLbVN3SkZYSVlFbXFrTUdTVkNHREphbENCa3RTaFF5V3BBb1pMRWtWTWxpU0ttU3dKRlhJWUVtcWtNR1NWQ0dESmFsQ0JrdFNoUXlXcEFvWkxFa1ZNbGlTS21Td0pGWElZRW1xa01HU1ZDR0RKYWxDQmt0U2hReVdwQW9aTEVrVk1saVNLbVN3SkZYSVlFbXFVR3pkZ0xJcU9EallTd2p4K3ExbEljUnJBSXFpckx4VnBpaEtaRnhjM0dWYnRiRXNrOEc2aStEZ1lHZXoyWHhWVVJTUGtoNFhRbVE2T0RqVWlvdUxNMmpmdXJKUERvVjNVUlNZYUNFRVFnaEwrVzNMMFRKVWR5ZURkUTlDaVBXS1VyeFRWeFFGSWNSNm16VEtUc2hnM1lOZXI5OGtoTkRmV1M2RTBPdjErazIyYVpWOWtNRzZCNTFPVjZBb1NneldReUNLb3NUb2RMb0NXN2V2TEpQQnVnK1R5V1ExSEJiOVh3NkQ5eUdEZFI4R2cyRWprSDliVVg1K2Z2NUdHemJKTHNoZzNVZDhmTHdlMk1UL2R0cTNGSlZKOXlDRFZRcENpQjl2RFlmeTIyRHB5R0NWZ2hBaUdqRGQzT1V5eVh2K1NROVBVRkRRTDYxYnQ5NXM2M2JZQzAxdjNXdlBpZzZXeWg2K2xEVDdyYkNoZjZ0UUFRTzFxdTloVThBWlFJRGQvb3lqd09vekNZZWp0S2hMdzN0Q003QktsY3FkQXYyYmFsV2xkSnY0aEVTeXMvVUFqMWF3QUFMOW0vTHRsOHUwckZJcU1tRFlLRTF2OUM3M0dTUlZ5R0JKcXBEQmtsUWhneVdwUWdaTFVvVU1scVFLR1N4SkZUSllraXBrc0NSVnlHQkpxcERCa2xSaDk4SDY2S09QdUhEaFFxbldUVXhNSkN3c3pMSThkZXBVRGh3NGNOZjF1M1RwZ3RGb3RDb0xEdzhuT3Jya3VYNDNidHhBcDlNUkd4dkxzV1BIckI0N2R1d1lvYUdoOTJ6ZjJyVnJlZi85OXkzTE8zYnNZUHIwNmVqMTlqY1QycTduWStsME9qWnQyc1Q0OGVQdnVzNzI3ZHY1N3J2dm9PaURQMy8rdkNWY09wMk9TNWN1NGU3dURzRG8wYU5wMmJKbGlkdUppNHZEMTllWG5UdDNNbm55Wkt2SERodzR3TnR2djAxV1ZoYXVycTQwYWRLRURoMDZVTHQyYmRMVDB3a0lDUGhMcjY5OSsvYkV4Y1V4WU1BQVB2LzhjeG8wYVBDWHRtTUxkaGVzQ1JNbWNQRGdRWnlkblMxbFBYdjJ0Rm9uTnplWG1UTm4wck5uVDBKQ1FnZ0pDWUdpWG1QRmloVjg4c2tuVU5SanZmcnFxN1JwMDRaWnMyWngvZnAxQUVKRFEwbFBUeWN6TTVOKy9mcngrT09QYytqUUllYk5tMGRpWWlJWkdSbkV4c1phNm12WnNpV3JWcTBpSVNHQnJWdTNNbS9lUEFBU0VoS1lNbVVLTTJiTXdNM05yZGhyK2VhYmI5aTJiWnRsT1MwdGpkemNYRWFNR0dFcGE5eTRNVk9tVEtGMjdkb1A4VjFVbjkwRkMyRFdyRmwwN3R6NXJvKy85OTU3bHYrYlRDWkdqaHlKaTRzTE9UazVYTDE2dGNRZTY4eVpNM1RvMEFHQXFLaWJVNWE2ZE9uQzExOS96Y2lSSTVrMmJSbzZuUTQvUHorT0hEbENhbW9xT3AyTzl1M2IwN3g1YytyV3JjdXBVNmVzMnVIdjc4Ly8vZC8vTVduU0pLc2g3cFp1M2JyeDVKTlBXcFkzYjk1TWNuSXk0OGFOZzZLZWNOZXVYVHp6ekROLyt6M1RtbDBHNjBHa3BxWlNyMTQ5WnMrZVRYUjBOQ2twS1phaDgvWWVLeTB0RFRjM043WnMyV0lKVmxaV0ZuMzc5aVVqSTROZHUzWng1TWdSZXZYcXhaQWhROWkrZlR1N2QrOW15cFFwL1BMTEwzenl5U2NVRkJSZ01Cam8wcVVMSFR0MkpEUTBGRDgvUDlhc1djT1pNMmVLdGMzVDB4TlBUMC9MY2x4Y0hKY3ZYNlp4NDhZQUpDVWxXWVpwZTJPWHdmcmdndy80OTcvL2ZkZkg5WHE5cGZmSnpzN213b1VMaElXRmNmTGtTZXJYcjE5aWp5V0VJRGMzbDFXclZ0RzFhMWNBU3gzLyt0ZS9PSHIwS045OTl4MU5tOTZjQVh2dTNEbTh2THdBNk5HakJ6MTY5R0RXckZuazVlVXhlL1pzOHZMeUdEUm9FR1BIanFWYnQyNS82WFhtNU9SUXVYTGx2L1JjVzdQYllKVjJLQXdJQ0dENTh1V3NYSG56ZW1sTGx5NjlkWm84UzVZc0lTUWtoSU1IRDNMbXpCa3VYNzVNWW1JaU0yZk9wTEN3a0pTVUZCNTc3REg2OSs5UHAwNmRHRDU4T0R0MzdnVGc4T0hEdlBycXE1WjZidHk0d1pZdFcvRHk4bUxZc0dFc1hyeVk4UEJ3Um84ZWpZK1BUN0UyWHJ4NGtZRURyVThCTUJnTW1Fd215LzViWVdFaFpyT1pMVnUyOEovLy9JZW5ubnJxNzc1MW1ySExZSlZXZG5ZMjMzLy9QVC8vL0RQbnpwMmpmdjM2REJnd3dHcWRuVHQzY3ZIaVJaNS8vbm5lZmZkZFBEdzhxRkdqQnQ3ZTNxeGJ0NDQ1YytaUXBVb1Z3c0xDRUVLd2RldFdEaDQ4eUlrVEp3Z09EclpzNTRjZmZzREh4NGVHRFJ2U3ZIbHpGaXhZd0p3NWMxaTVjaVhWcWxXek92eGdOQnJ4OXZibTk5OS90MnJMMnJWck9YYnNHSFBtekxFcUR3ME54Y0hCdm80TTJXV3dTanNVM3ZvbU5tYk1HRFpzMk1Cbm4zMEdSZnN1SGg0ZTFLcFZDNHErYWZiczJSTWZIeC8rK09NUEFnTURHVHQyTE92WHJ5YzlQWjJlUFh1eVo4OGUyclZyeDRzdnZzalVxVlBwMmJNbkZTcFVBQ0E5UFoyVksxY3lkdXhZOXUvZno4Q0JBOW13WVFPclY2L20yclZycEtXbGtaS1NRbkp5TXAwN2Q2WkpreVpFUkVTVSt2VWFqVVlxVnF6NDk5NDBqZGx0c0VvekZEbzVPVEZpeEFqaTQrT3RIbCs0Y0NHdnZ2cXFKVmkzQ3dnSTRQRGh3MHlaTW9XalI0OWlOcHY1NXB0djZONjlPd0NCZ1lGa1ptYnk5Tk5QVzU2emVmTm1ldmZ1VGMyYU5TMWx5Y25KdUxxNjR1UGpRMUJRRUJrWkdmejAwMDlFUmtiaTVIVC90ejBqSXdNUER3L3k4dkk0Zi82ODFiYnRnVjBHNjBHNXViblJxRkVqS05ycFBuejRNRGs1T1paRERFODk5UlRWcWxVRHNBdzVmZnIwb1c3ZHVuaDdlMXYycGM2ZlA4KzBhZE40K2VXWG1URmpCbEZSVVRSbzBJRHUzYnZqNXViRy92MzdMWFZPbWpUSnFnM0hqaDNEMGRHeFZLRUNlTzIxMTBoTlRjWFIwWkhubm5zT2IyL3ZoL1orYU1FdWcvVWczd3F2WDcvTzFhdFg4ZlQwWk9MRWlTUW5Kek43OW14cTFxekpyNy8reXZqeDQzRjJkaVk5UFoxZXZYcmg2K3ZMNk5HakFkaS9mNzhsQ0xHeHNjeWVQWnV3c0RCZWZ2bGxBZ0lDR0Q1OE9CTW1US0JQbno0UC9UWCs5Tk5QNU9mbjQrRGdZQmx5N1luZEJxdTAzd3AxT2gzcjFxMmpVYU5HREJnd2dOYXRXMXVPMmpkcjFveUpFeWR5L1BoeGZ2MzFWeTVmdm95dnJ5K1JrWkY4KysyM1ZLeFlrYVZMbDNMeTVFbm16Sm5EckZteitNYy8vZ0hBeXkrL1RMMTY5WmcvZno1UFBmVlVpY1BxMytYaTR2TFF0L21rcWVFWEFBQWdBRWxFUVZUSThmVnZ0YVAvMEpIQ1h0MjRjYVBFY3JQWnJIbGIvb3IrUTBjS1gvOVdPN1Q2dk8zck82d051YnE2bGxoZTBsV1ZKUmtzU1NYbE9sZzZuWTdCZ3djLzBITWlJaUk0ZmZxMGFtMTZWTmpsenJzYTR1UGpHVDU4dU9Xd3d5MUdvNUc2ZGV2eTFWZGZRZEdoaTVFalI3Smt5Uktjbkp4NDdiWFg3cnBORHc4UE5tNHNuOWZCbGNHNmpiKy9QMTkrK2FWVjJhRkRoNGlNakxRc0R4a3loTFMwTk9iUG44L0tsU3Zadlh1MzViR0NnZ0xhdFd0SGJHeHNpZk92eXBOeUc2elEwRkRPblR0SFptWW12WHIxNHBWWFhyRThscHljek9uVHA2bFFvUUliTjI3RXo4L1A2cmtUSmt3Z016UFRCcTIySCtVMldGRlJVZWgwT2o3NDRBTldyVnBGZkh5ODVVZGhGeGNYTWpNek1abE1kTzNhbFU2ZE9rRlI0UEx6YjE3eXZYbno1alp0ZjFsWGJvTjFTMkZoSVZ1MmJNRm9OSktjbkV6ZnZuMkxyYk4rL1hyQ3c4TlpzMllORnk5ZVpQLysvZno1NTUrbC9ubW1QQ3FYNzR3UWdvMGJON0o1ODJaT25UckY5OTkvejRzdnZraWpSbzBZTkdnUWUvZnVaY3FVS1FEczNyMmJuMzc2Q1lEcDA2ZkR6WHNaMnJUOTlxQmNIbTVRRklYVnExZFRwMDRkQWdJQ2lJeU14TmZYRjBkSFJ6cDE2a1JjWEJ5VktsWEMzZDJkMk5qWXZ6d0R0RHdybDhFQ1dMMTZ0ZFVNMEZ0Y1hWMEpEQXdrT2pxYVU2ZE9zWC8vZnA1OTl0bTdidWZPOHc2bG04cmxVSGcvNDhhTlk5U29VWGg2ZWpKbXpKZ1NUMmd3bTgxRVJFU1FuNS9QaEFrVGJOTE9za3dHcXdUVnExZW5hdFdxbkRsemhsYXRXbGs5WmpEY3ZNejc2NisvanNsa3V1ZjBuZktzM0E2RitmbjVwS1dsRmZ0bUZ4OGZ6OUNoUTJuUm9nVnZ2UEVHdzRZTjQ2dXZ2aUl2THcrQWZmdjJBZEM2ZFd0V3JGaEJuVHAxU0UxTkpTY25oeU5IanVEbzZHaDMwNGpWVUc1N3JISGp4bkgwNkZITHBENktqcHgvOU5GSFRKdzRrWTRkT3dMd3hCTlA4UEhISDlPb1VTUGF0MjlQVUZBUUN4WXNzTXdIMCt2MTlPclZDNHFtUWc4YU5BaEhSMGNidmFweXlON25ZOTJMMFdnVUJvT2hUTS9OMG5vK1ZybnRzUjRtMlVNVlYyNzNzU1IxeVdCSnFwREJrbFFoZ3lXcFFnWkxVb1VNbHFRS0dTeEpGVEpZa2lwa3NDUlZhSHJrUFQ0aGtRSERSbWxacFZRa1BpRlIwL28wdkl1OStEazdXNi9wRGE4ZkprY0hLZ0dZek9UYXVpMS9tU0pLdnZPQlpEdEJRVUU3Z29LQ05Qc1IxOTdKZl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WXF0RzFCV0JRY0hld2toWHIrMUxJUjREVUJSbEpXM3loUkZpWXlMaTd0c3F6YVdaVEpZZHhFY0hPeHNOcHV2S29yaVVkTGpRb2hNQndlSFduRnhjUWJ0VzFmMnlhSHdMb29DRXkyRVFBaGhLYjl0T1ZxRzZ1NWtzTzVCQ0xGZVVZcDM2b3FpSUlSWWI1TkcyUWtackh2UTYvV2JoQkQ2Tzh1RkVIcTlYci9KTnEyeUR6Slk5NkRUNlFvVVJZbkJlZ2hFVVpRWW5VNVhZT3YybFdVeVdQZGhNcG1zaHNPaS84dGg4RDVrc083RFlEQnNCUEp2SzhyUHo4L2ZhTU1tMlFVWnJQdUlqNC9YQTV2NDMwNzdscUl5NlI1a3NFcEJDUEhqcmVGUWZoc3NIUm1zVWhCQ1JBT21tN3RjSm5uRGJ1bmhDUW9LK3FWMTY5YWJiZDBPZStGazZ3YllpNktEcGJLSEx5WE5maXRzNk44cVZNQkFyZXA3MkJSd0JoQmd0ei9qS0xENlRNTGhLQzNxMHF6SEVqQ3dTcFhLblFMOW0ycFZwWFNiK0lSRXNyUDFBSTlXc0FBQy9adnk3WmZMdEt4U0tqSmcyQ2oyN292VHJENjV6eUNwUWdaTFVvVU1scVFLR1N4SkZUSllraXBrc0NSVnlHQkpxcERCa2xRaGd5V3BRZ1pMVWtXNUNaYkpaTEoxRThvVnV3NVdUazRPd2NIQjVPVGszSGZkdDk5K20yUEhqbGt0cjEyNzlxN3JUNTA2bGRqWTJGSzM1Y3laTTBSRVJGaWQzUHBYckY2OW11VGs1TCsxamJLZ1hNekh1bkhqQmdjT0hHRHUzTG1Xc3ZqNGVJWU9IVnFxNTArWU1JSGp4NC9qN094c1ZaNlZsY1dDQlF0NCt1bW5xVktsQ2pFeE1hU21wako5K25TbVRadkd6cDA3NzdyTnQ5NTZpMmVmZlpiYzNGeXI4dlQwZEpZdVhjcVVLVk9zeXAyZG5hbFpzMllwWDdIdGxZdGdiZDI2bGNEQVFJNGVQY3FNR1RNUVFwQ1dsc1piYjczRjdhZDI5ZTdkbXpGanhwUzRqZG16WjlPdVhUdXJzckN3TUNwVnFnUkFqUm8xV0x4NE1jT0dEV1B2M3IzTW16ZlBhdDJGQ3hkaU1wbVlOR21TcFd6Ky9QbnMycldMNnRXckY2dnZ2ZmZlcy95L29PRG1LWXhyMXF6NXkrK0Ixc3BGc0g3NDRRZWVmUEpKbm5qaUNUWnQyc1NXTFZ0WXYzNDk0ZUhoeGRiZHNXTUhDeFlzSURNemswT0hEaEVRRUlDRHcvLzJHR0ppWW5CMWRTVW5KNGVrcENUcTE2OXZlY3pIeDRlMWE5Zmk2ZWxaNnJZTkd6YU1mLzd6bjFiMVg3NThtWUVEL3pjblVxZlQ4Zjc3Ny8vRlYyOGJqMFN3dW5mdlhxeHM1Y3FWK1BuNXNXL2ZQazZjT01IVFR6OU5hbW9xQm9PQjNidDMwN0JoUTg2ZlAxL3NlYzg4OHd5ZE8zZG02dFNwOU83ZG13NGRPakJod2dUTDR3NE9EcVNtcHVMbzZFaFVWQlRWcTFjbkt5dUxjK2ZPQVZDclZxMVN0M3ZBZ0FIRXhNUll0VDh2THcrajBjaFhYMzFsS1FzS0NtTEdqQmtQOUo3WTJpTVJyTysvLzU3S2xTdGJsYm01dVdFMm0xbTRjQ0Z1Ym00QWhJZUhjL0hpUlE0ZVBFano1czJaTld0V3NXMTkrdW1ubG0yZE9YT0dyS3dzQU9iT25Xdlp6aTNyMXExajlPalJWS3RXallpSUNDNWV2RWozN3QwWk8zWnNxZHBkdjM1OTNOemNHRGh3b0dWL2IrM2F0Wnc5ZTVaMzNua0hnQU1IRHJCNjlXb0NBd1AvMG50aks0OUVzQ3BYcm95N3UzdXg4aE1uVHBDZm4yOFphajc0NEFPT0h6L09PKys4dzRvVkt5anBTaklwS1NsOCtlV1hIRHAwaUVPSER0Ry9mMzhBSmsrZVRGUlVGUFBtemJNTWRhR2hvVlN2WHAxV3JWb1JIaDVPUkVRRVJxUHhnZHV2MSt1NWN1VUtGSDNUemN2THN5eG5aR1E4OFBiS2drY2lXSGNURUJEQWdnVUwyTHo1ZjJkdHhjZkhjLzM2ZFhyMDZGRnMvVGx6NXFEVDZVaEpTYUZtelpxTUdUUEdNaFM2dXJyU29VTUhEaHc0UU4rK2ZUbDM3aHc1T1RtMGJObnliN2N6SmlhR0F3Y09BSkNXbGtaQlFZRmxhTlhyOWZqNCtQenRPclQyU0FmTHdjRUJYMTlmcTdLK2ZmdlNyMTgvcTdKbHk1YXhmZnQyL1AzOWFkT21EZjM3OTJmcTFLbkZ0dGUxYTFmZWVlY2RldmZ1VFVSRUJIMzY5Q214MXdNd0dvMDRPWlh1N2UzWHI5OTloMEo3ODBnSHF5UWZmZlFSK2ZuNXZQbm1tM2g0ZVBEZGQ5K3hZY01HdnZqaWkyTDdhWGZ5OC9PalpjdVdUSmd3Z2N1WEw5OTFoMXFuMHpGdDJqU1dMVnRXNGhCOXArWExsMXZDYzJ2bmZjZU9IWER6b2lRUHBWZlVtbDBGUzYvWFd4M1oxdXYxVnYvZXljWEZwZGhCelhIanh2SDU1NS96eWl1djBMVnJWMzc3N1RlV0wxOWU0ckdra3JSbzBZTG82R2g2OSs1TmhRb1ZyQjY3OVkxejdkcTFqQm8xNnI1QkJlallzU01kTzNhMDlLeDM5bGpYcjE4bkpTV2xWRzByUyt3cVdDKzk5QkkzYnR5d0tuTnhjYkU2RG5TN3FWT244dUtMTDFxVnVibTU4ZmJiYjlPalJ3L2VmLzk5YXRldWJYV2N5bUF3SUlRZ0l5UERhaWd6R0F3c1dyU0ltSmdZNXN5Wnc5ZGZmMDFZV0Jqang0K25XYk5tQU96YnQ0Kzh2RHdpSWlJSUNBZ2dMUzBOUjBkSEhCMGRTVXBLb2tXTEZzWGFlT2RRZmFmcTFhdVhPdlJsaVYwRmErdldyUTl0VzgyYk4yZk5talVzV0xDQVR6LzlsUG56NXdOdytQQmh3c0xDOFBMeUlpQWd3TEwrRHovOGdLZW5KMnZXcktGcTFhcUVoSVR3MVZkZnNXVEpFaFl0V29Tam95TmhZV0VFQmdiaTRYSHpRc3RmZnZtbFpZano5dmJtN2JmZmZtanRsNHI0K3JmYTBYL29TRkVXR1F3R1ZiWnJOcHVGd1dBUVJxTlJsZTAvaVA1RFJ3cGYvMVk3dFBxODdhckhVa3RwdjcwOUtFVlJWTnQyV1dmWDAyYitydno4Zks1ZHUyYnJaanlTeW5Xd2poOC96dlRwMDZIb2VOR3RvK3dBSVNFaFpHWm0zbmNiTjI3Y29HM2J0cXEyMHg2VnozNzZML3JsbDEvWXRNbjY4dTRta3dtejJXejFRL1V0TTJmT3RNdHZkQTlEdVEzV0YxOThnVTZuNC96NTh5eGN1SkRtelp2ZmRkMnZ2dnFLbDE1NmliWnQyOUtvVVNPcnh3b0tDdmp6eno5TG5NZFZtb09qajZweUd5eFBUMC9TMDlPcFdMRWl0V3ZYeHRIUnNjVDF3c1BEMmJwMUt5Kzg4QUtlbnA3azUrZGJIYVM5ZFF6c3pwa1BsU3RYTG5ad3Rqd3B0OEhxM2JzM0J3NGM0TlNwVTd6NjZxc2NPSEFBblU3SE04ODhBMFZEWEhoNE9ILzg4UWZMbGkyaldyVnFBTXliTjgvcXhBeXoyWXpaYkxhYTlnelF2bjE3Qmc4ZXJQR3JLanZLYmJCdWw1bVppY2xrb25IanhwYnB2eUVoSVJ3NmRJamx5NWRielFoZHZIaXgxWE52M0xqQk04ODhVK0pzMVBLczNBWXJQeitmRXlkT2NQejRjWHIxNnNWSEgzMVViSjNQUHZ2TUtsU0RCdzh1Tmo4cUxTME5zOWxNcjE2OWlqMy90ZGRlbzIvZnZpcTlnckt0WEFiTGJEYlR0V3RYSEIwZDhmYjJadkhpeFp3OWU3YlllaTR1TGxiTHExYXRzbHFPaVlsaHhZb1YxSzVkbXhkZWVJRnUzYm9COE1jZmYxQzFhbFc3bS9YNU1KWExZRGs0T0xCMDZWTHk4dkpZdG13Wm5wNmVKUWJybHNMQ1FxdVpER2F6bWFpb0tEWnUzTWp5NWN2Snk4dGo5T2pSK1ByNjh1MjMzM0wwNk5GaXAyK1ZOK1gyQU9uamp6OWU2blhYckZsaitUSDU4T0hEREIwNmxKaVlHQjUvL0hGcTFxeEovZnIxR1R4NE1BTUhEcVJ1M2Jxc1c3ZXUyS2xpNVUyNTdMSHU1ZXJWcTh5ZVBadkN3a0pMMmJWcjE2aFhyeDV2dmZVV2lZbUp2UG5tbXpnN083Tmx5eFlBTGx5NFFJVUtGUWdMQzJQVnFsVzR1Ym5SczJmUGNudHdsUExjWTFFMGZmaldjYWk4dkR3dVg3N01vRUdEYU4yNk5aVXFWU0kxTlpYQ3drS09IRGxDZ3dZTmVQUE5OL254eHgvcDJyVXJXVmxaSkNVbE1YejRjQVlOR3NUWnMyY0pEUTFsNGNLRi9QYmJiM1RyMW8zZmYvL2QxaS9SWnNwdGp6VjM3bHhpWTJNdDMrWjBPaDMxNnRWajd0eTVOR2pRZ0lLQ0FrYU1HSUhSYUNRd01KQ2dvQ0NyL2F3S0ZTcFF2MzU5WG5qaEJkcTNiMjk1ckdYTGxpeGJ0b3pVMUZScTE2NXRzOWRYYnBTMStWaVhMbDBTcDA2ZEVpYVRTWWlpT1ZsNWVYbTJicFpxNUh3c2pYaDVlVmt0T3prNWxkdTVVMm9vMS90WWtucGtzQ1JWeUdCSnFwREJrbFFoZ3lXcFFnWkxVb1VNbHFRS0dTeEpGVEpZa2lvMFBkUWNuNURJZ0dHanRLeFNLaEtma0tocGZScmV4Vjc4bkoydDEvU0cxdytUb3dPVkFFeG1jdSsvZGhtbGlHaGJOMEc2UTFCUTBJNmdvQ0ROZnNTMWQzSWZTMUtGREpha0Noa3NTUlV5V0pJcVpMQWtWY2hnU2FxUXdaSlVJWU1scVVJR1MxS0ZESmFrQ2hrc1NSVXlXSklxWkxBa1ZjaGdTYXFRd1pKVUlZTWxxVUlHUzFLRkRKYWtDaGtzU1JVeVdKSXFaTEFrVmNoZ1NhcVF3WkpVSVlNbHFVSUdTMUtGREpha0Noa3NTUlV5V0pJcVpMQWtWU2kyYmtCWkZSd2M3Q1dFZVAzV3NoRGlOUUJGVVZiZUtsTVVKVEl1THU2eXJkcFlsc2xnM1VWd2NMQ3oyV3krcWlpS1IwbVBDeUV5SFJ3Y2FzWEZ4Um0wYjEzWko0ZkN1eWdLVExRUUFpR0VwZnkyNVdnWnFydVR3Ym9ISWNSNlJTbmVxU3VLZ2hCaXZVMGFaU2Rrc081QnI5ZHZFa0xvN3l3WFF1ajFldjBtMjdUS1BzaGczWU5PcHl0UUZDVUc2eUVRUlZGaWREcGRnYTNiVjViSllOMkh5V1N5R2c2TC9pK0h3ZnVRd2JvUGc4R3dFY2kvclNnL1B6OS9vdzJiWkJka3NPNGpQajVlRDJ6aWZ6dnRXNHJLcEh1UXdTb0ZJY1NQdDRaRCtXMndkR1N3U2tFSUVRMllidTV5bWVSRitLV0hKeWdvNkpmV3JWdHZ0blU3N0lXOGJYc3BGUjBzbFQxOEtXbjJXMkZELzFhaEFnWnFWZC9EcG9BemdBQzcvUmxIZ2RWbkVnNUhhVkdYaGpkcFltQ1ZLcFU3QmZvMzFhcEs2VGJ4Q1lsa1orc0JIcTFnQVFUNk4rWGJMNWRwV2FWVVpNQ3dVWnJlZVUzdU0waXFrTUdTVkNHREphbENCa3RTaFF5V3BBb1pMRWtWTWxpU0ttU3dKRlhJWUVtcWtNR1NWRkd1ZzVXYm0ydDF6cUQwOEpTcllEM3p6RE5XeTBPR0RPSEtsU3NzWDc2Y3RMUTBxOGVtVHAxS2JHeHNxYmQ5NXN3WklpSWlIaWlvZS9mdTVlalJveVUrRmhvYXlxRkRoMHE5cmJMR2J1WmovZnp6ei96blAvOHA5ZnB1Ym01czNicVY5ZXZYYytUSUViaDVGZ1F6Wjg0RW9IdjM3bFNzV0JHajBVaGhZU0ZEaGd4aDhlTEZOR3JVcU5pMkpreVl3UEhqeDNGMmRyWXF6OHJLWXNHQ0JUejk5Tk5VcVZLRm1KZ1lVbE5UbVQ1OU90T21UV1BuenAxM2JkOWJiNzJGbDVjWEV5ZE9aUHIwNldSbVp2TGYvLzdYOHZqcDA2ZVpPM2N1bFNwVnNwVE5uajJiK3ZYcmwvbzlzQ1c3Q1ZhM2J0M28wS0dEVmRubXpadjUrZWVmK2Z6enorLzZ2SGJ0MnZINDQ0OERzRzNiTmdZT3ZEa2xyRmF0V3BaZ2pSNDltc0xDUWxKU1Vrb01Ga1VmYXJ0Mjdhekt3c0xDTEI5OGpSbzFXTHg0TWNPR0RXUHYzcjNNbXpmUGF0MkZDeGRpTXBtWU5HbVNWZm1DQlF1SWlvcmk0NDgvcG5QbnpwYnlTWk1tTVdMRUNKbzNiMjRwYzNkM3YrLzdWRmJZVGJBcVZLaEFoUW9Wck1wY1hWMXhkSFRFdzZQRTYzWlFVRkRBOWV2WHJjcE1KaE1BbHk5ZnhtUXljZkxrU1c3Y3VFR1hMbDJncUdjTUR3OG5Nek9UUTRjT0VSQVFnSVBELy9ZWVltSmljSFYxSlNjbmg2U2tKS3NleE1mSGg3VnIxK0xwNlZtcTE1U1ZsVVhyMXExWnVuUXBlcjJlY2VQR1dSNDdlL1lzbjM3NktXNXViZ0I0ZVhueDBVY2ZsV3E3WllIZEJPdHVDZ29LbURGakJpTkdqTURYMTlmcXNlenNiTDcrK21zQTB0UFRhZE9taldYNVZ0bVBQLzVJalJvMUxHVzllL2RtNDhhTlRKMDZsZDY5ZTlPaFF3Y21USmhnZWR6QndZSFUxRlFjSFIySmlvcWlldlhxWkdWbGNlN2NPU2pxQ1Vzak56ZVhRWU1HMGE5ZlA0WU1HY0xldlhzdHZTbkE4dVhMZWU2NTUyalFvSUdsTENVbHhXcTVMTFA3WUpuTlpweWNuQmd3WUFDaG9hRU1IVG9VSjZlYkw2dG16WnE4OTk1N21NMW0zbjMzWFRwMjdFaElTQWdBVGs1T0xGeTRrRFp0MnRDMWExZE9uVHFGajQ4UEZTdFd0R3o3ekprelpHVmxBVEIzN2x4TDczSEx1blhyR0QxNk5OV3FWU01pSW9LTEZ5L1N2WHQzeG80ZGU5OTJWNnBVaVMrKytJSkpreWJoN2UyTlhxK25vT0IvWiszMzY5Y1BnSnljSEV0WllXSGgzMzYvdEdMM3dYSjFkV1hHakJrODk5eHp6Sm8xaTk5Kys0M1pzMmRiL3JJLy9mUlQ0dUxpVUJTRjdkdTNzMzM3ZGdBYU5teEluVHAxdUhyMUtnVUZCYno1NXBzc1dyUUlSMGRITm16WXdLRkRoemgwNkJEOSsvY0hZUExreVVSRlJURnYzanpMVUJjYUdrcjE2dFZwMWFvVjRlSGhSRVJFWURRYVM5MzJXclZxOGVXWFgrTGs1SVRKWkdMQWdBRld3Kzd0K3ZYcmg1K2YzME40eDdSaDk4RzZwVjI3ZHF4WnM0YjMzMytmb1VPSHNuSGpSaXBYcmt4WVdCamp4NDluOGVMRmZQLzk5N1J2Mzk2eVE3eDkrM2EyYmR2R3NtWExlUHJwcDJuVXFCRnIxcXdoSlNXRm1qVnJNbWJNR010UTZPcnFTb2NPSFRodzRBQjkrL2JsM0xsejVPVGswTEpseTcvVjdwaVlHQjU3N0RHYU5tM0twVXVYV0xwMGFiRjFvcU9qaSswcmxuV1BUTEFBUER3OFdMUm9FVWVQSHFWeTVjb0FIRGx5QkNjbkp5Wk5tc1NsUzVmWXNtVUxsU3BWb20zYnRnd2JOb3paczJkVHBVb1Z2dm5tR3dENjkrOVAvLzc5bVRwMWFySHRkKzNhbFhmZWVZZmV2WHNURVJGQm56NTlLT242V1FCR285RXlKTi9MNnRXcmVmMzExMm5hdENsR281RTllL1lVVytmY3VYUFVybDM3TDd3anR2TklCWXVpNnl2YzNvdDA3ZHFWcmwyN0FqQno1a3k2ZHUxSzA2Wk5NUmdNbU0xbWpFWWpiN3p4QnBVclYrYW5uMzZpU1pNbUJBUUVsTGh0UHo4L1dyWnN5WVFKRTdoOCtUSXpac3dvY1QyZFRzZTBhZE5ZdG16WlBROFJaR2RubzlQcGFOR2lCUlR0TDhiSHh4ZGI3OXExYXcvOFB0amFJeGVzTzAyWU1JRXJWNjZRazVORGVubzZCdzRjd01mSGh6WnQyckI3OTI2YU4yL09ybDI3Nk5teko3dDI3YUptelpyMzNGNkxGaTJJam82bWQrL2V4UTUvR0F3R2R1L2V6ZHExYXhrMWFwU2wxN3liZ3djUDR1M3RqYWVuSjBhakVSY1hGNlpQbjE1c3ZkV3JWLy9GVjI4N2oveFBPaSs4OEFJVEowNGtLaXFLTGwyNk1HUEdERDc2NkNQKy9QTlAvUDM5V2Jod0lTZE9uR0RqeG8wY08zYU1oZzBiVWxoWVNFWkdodFZRWmpBWVdMUm9FWkdSa2N5Wk00ZkV4RVRDd3NJNGZ2eTRaWjE5Ky9hUmw1ZEhSRVFFUTRjT0pUMDluWXlNRExLenMwbEtTckk2aXM3TjY1eGE5YTZLb3VEcDZZbW5weWZWcWxXamN1WEtlSGg0Y09uU3BXSkgvY3U2Ujc3SGV1NjU1eXovdi9XTjYvVHAwd1FFQkRCNThtUVVSZUUvLy9rUFU2Wk1vVm16Wmx5NGNJSG5uMzhlTHk4dnF5SHhoeDkrd05QVGt6VnIxbEMxYWxWQ1FrTDQ2cXV2V0xKa2llWGJaRmhZR0lHQmdaWUR0bDkrK2FXbHQvSDI5dWJ0dDkrMmFwc1Fnalp0MnBUWTdoczNidEN2WHorRUVIaDRlUEQ2NjYrWHVGNjU1K3ZmYWtmL29TTkZlV0kybTRYQllCQkdvOUhXVFJIOWg0NFV2djZ0ZG1qMWVUL3lQWll0S1lwU3FtK0dqNkpIZmg5THNnMFpySHRZdW5RcG16WlpYM1hiYURUeTl0dHZrNXljYkxOMjJRTVpySHZvMmJNbm4zenlDZnYzNzdlVVJVWkdrcE9UUThPR0RXM2F0ckt1Zk80QTNNZUZDeGNZTldvVUZIMDdtelp0bXVVYlpWcGFHbFdyVnVYNTU1L0gxOWVYOFBCd0c3ZTJiSkxCS29IUmFNVER3NE0xYTlaWXlxWk9uVXEzYnQwc2h5L09uei9QNU1tVGJkaktzazBHNnk0dVhyeG9OZkV1TVRHUkN4Y3VXS1lQNStmbjMrUFprZ3pXWGRTcVZZdDMzbm5Ic2p4Ly9udzZkT2hnbVo2Y21wcktoeDkrYU1NV2xtMHlXSGZoN094TXZYcjFMTXV1cnE3VXFGSERxa3k2T3htc3V6aHo1Z3pkdTNlM0xHZG5aM1Bnd0FFV0xGZ0FSVE1ScWxhdGFzTVdsbTB5V0NXb1U2Y095NVl0c3pwRDVzNmQ5L3o4ZkhrczZ4NWtzTzRRSFIzTm9rV0xpcFhuNU9Td2I5OCs1cytmWCt5eDc3Ly9YdlplZDVEQnVrUHYzcjNwM2J0M3NmSTdleXpwM3VTUmQwa1ZNbGlTS3VSUVdFcjJkQlp5V1NCN0xFa1ZNbGlTS21Td0pGWElZRW1xa01HU1ZDR0RKYWxDQmt0U2hReVdwQW9aTEVrVk1saVNLalQ5U1NjK0laRUJ3MFpwV2FWVUpENGhVZFA2Tkx5THZmZzVPMXV2NlEydkh5WkhCeW9CbU16azJyb3RmNWtpb20zZEJPa09RVUZCTzRLQ2dqUzdxSWE5ay90WWtpcGtzQ1JWeUdCSnFwREJrbFFoZ3lXcFFnWkxVb1VNbHFRS0dTeEpGVEpZa2lwa3NDUlZ5R0JKcXBEQmtsUWhneVdwUWdaTFVvVU1scVFLR1N4SkZUSllraXBrc0NSVnlHQkpxcERCa2xRaGd5V3BRZ1pMVW9VTWxxUUtHU3hKRlRKWWtpcGtzQ1JWeUdCSnFsQnMzWUN5S2pnNDJFc0k4ZnF0WlNIRWF3Q0tvcXk4VmFZb1NtUmNYTnhsVzdXeExKUEJ1b3ZnNEdCbnM5bDhWVkVVajVJZUYwSmtPamc0MUlxTGl6Tm8zN3F5VHc2RmQxRVVtR2doQkVJSVMvbHR5OUV5VkhjbmczVVBRb2oxaWxLOFUxY1VCU0hFZXBzMHlrN0lZTjJEWHEvZkpJVFEzMWt1aE5EcjlmcE50bW1WZlpEQnVnZWRUbGVnS0VvTTFrTWdpcUxFNkhTNkFsdTNyeXlUd2JvUGs4bGtOUndXL1Y4T2cvY2hnM1VmQm9OaEk1Qi9XMUYrZm43K1JoczJ5UzdJWU4xSGZIeThIdGpFLzNiYXR4U1ZTZmNnZzFVS1FvZ2ZidzJIOHR0ZzZjaGdsWUlRSWhvdzNkemxNc2xMV2tzUFQxQlEwQyt0VzdmZWJPdDIyQXQ1cy9GU0tqcFlLbnY0VXBMQktpV2owUmp0NE9BZ1NyR3FKRWxxS1pPekd4cjROUXRRSEIwN0trSnBJUlJSUjFHb0tvVGlhT3QybFFXS0lreENrS1VJSlZVbzRnaG04ODZ6U2NjU2JOMnVPNVdoWUFVNyt6WTFqRklVWlRTSzBoeWdrcHNiZGIzcVVLVnFGWndjWmE0QWpDWVRXVm5aWEw2Y1N1Nk5Hd0FJd1ZFell2RzVoQ05mQUVaYnQ1R3lFaXhmdnhaUDRxaXNWaFNsVWZQSEEzbWhWM2M2UFAwVVRmMGEyN3BwWlZwaWtvN1kzWHY0T1dZengwN0VBK2lFMFR6NGJQTFJQMjNkTnB0ckVOQnFiTU9BVm9YLzZOUlZ4R3phS3N4bXM1QWVqTmxzRmhzM2JSRlBQdE5GTkF4b1ZkZ2dvTlZZVzMrdU50V2dhYXRwRFFOYWlTRWp3MFJHUnFhdFB4KzdkejBqUXd3YS9ycG9HTkJLK1BxM2ZOZVduNjNOZGx4OG03WU1jM0JRUG5tK1J6Y1dmN2FBU201dXRtcktJOFBWeFlVWGVuYm56Tm16Sko4Ni9WdzF6enFYTXROU0Q5cWlMVGJaeC9MMWEvR2s0dVFRMjdGOU8rY3Z3aGZoNENDUE96NU1KcE9Ka2FQZlpPZXUzWVhDS0RyYVlwOUw4MkQ1K3ZxNktLNVZqM3JYcmV1MzhjZTFWSEYzMTdvSjVVSjJUZzQ5WCt6SHhVdVhFOG5QYW5YMjdObjhVanp0b2RHK3EzQ3BPaE1VdjdrZnZDOURwYUlxN3U3TW5qa05SVkdhNHVJeFErdjZOUTFXM1NaTlBGRVkzeVdrRXgzYnQ5T3k2bktwYzhmMmhIVHFpS0tJOGQ3Ky9qVzByRnZUWUZWUVhLY29LSlhHajNtOUZHdExEOE9Fc1dHQVVya0NMcE8xckZlellQazgvbmgxeFlFeElaMDYwaXd3UUt0cXk3M21qd2ZRcVdON1FJeXZYNzk1TmEzcTFTeFlUa2JId2FDNGp4OHRleXV0alFzTEJVVnhWOXdjQm1sVnAzWkRvZUx3Y3FCL1UxbzJmMXl6S3FXYldyZHFRZE1tZmlqd3NsWjFhaEtzMm8rMXFBVzA3L3BjaUJiVlNTWG9FdElKVURyV2JkTEVVNHY2TkFtV3E3UHlrcUxnK0Z6blo3U29UaXBCbDJjN29TZzRPdVB5b2hiMWFSSXNSVkZlcU90Vmh3RC9KbHBVSjVXZ1dXQUFYblZxNCtDZzlOYWlQazJDSlFSQlQ3UUpwcVFMYkVqYVVCU0Z0c0d0UWFHVkZ2V3BIaXhmMzFZZWlrTGRKbzBmVTdzcTZUNmErRDBHS1BXcU4yNWNSZTI2VkErV3VZSm9CdURuVnphRFpUS1piTjBFemZnOWR2TXpjSGR5YWFaMlhhb0h5MEdoR1VCWjdiRldyVnJGb2tXTGlwVy85OTU3eE1URTNQZjVpWW1KakJneFFxWFdQVnhOaXY2NEhYQlMvWmlQNnFkL0tRNTRWM0IyeHNlN3J0cFZQVENqMGNpNmRldFl1SEJocWRhZk9YTW1tWm1aVm1XNXVibWNQbjJhQ1JNbUZGdS9YNzkrUFAzMDB3K3R2WDlYUFI5dm5KMmRLQ3cwK0toZGwrckJFb0lxN3U3dVpYTEhQVG82bXRhdFcrUGo0ME44ZkR6anhvMnpQSmFibTB0c2JDd0xGaXdBb0dyVnFuejg4Y2NZRE5aWGgweEpTV0hGaWhXTUdUT20yUFpyMTY2dHdhc29QUWNIQnlwWHFzeDF3M1hWOTdHME9HRzFpcHVicXdiVlBKamMzRnhXcmx4SlpHUWthOWFzSVNFaGdlM2J0MXNlZisrOTkralFvUU05ZS9hODc3WmNYVjFwMnJTcHlpMStPTnpjWE1uSVZGU2ZyNlQrVUFqdWxTcVZ2V25IcTFhdHd0blptVysrK1laZmYvMlY1Y3VYbCtwNU0yZk9aTStlUGJnVlRhVTJHQXhrWkdUUXAwOGZ5enBYcjE0bE1qS1M1czJicTliK3Y2cVNteHNDNVZIb3NaUXFibVZ3UG51blRwM3c5dlptelpvMURCNDhtTHAxNnpKcDBuYzkyN2dBQUFVOVNVUkJWQ1NPSERrQ0pReUZJMGFNWVBEZ3dRQk1tVEtGYnQyNlFkSE8rL3o1OC9uaWl5OHMydzRORGJYSmF5b050MHB1SUlUOUIwc2dCS0xzWGZLZ2FkT21wS1dsVWFsU0pRWU9IQWpBcDU5K2F1dG1xVTdSYURhNkJrT2hrcTNYNTZwZHpRTzdjT0VDNzcvL1B0MjZkV1AyN05tNHU3c1RHQmpJNXMwbFg2bG84dVRKK1BqYy9ETDE0WWNmV3I1SlptWm1rcCtmVDdkdTNYQnl1dmwycHFlbmEvaEtIb3crVnc4SzJXclhvMzZQcFloc2ZXN1pDMVptWmladDI3YkZ3OE1EWDE5ZkFnSUMyTFJwRTlXclYrZmxsNjFubDN6d3dRZGtaOS84TEFZTkdzUzRjZU9vV2JNbU1URXhSRVpHa3AyZFRaTW1UZmpvbzQ5d2NYSGg2TkdqK1ByNjJ1YUYzWWRlbjR2Q0l4QXNVSEp5YzIrb1g4MERhdGFzR1I5KytDRUFack9aYytmT0FWQ3paazBDQXdPdDFuVjEvZCszMmlaTm1pQ0VZUEhpeGV6ZnY1L3AwNmV6ZVBGaW5uLytlVWFOR3NYY3VYTnAwYUtGeHErbTlQVDZYSVI0QklJbEtKczkxc21USjltNWN5ZEhqaHpoK1BIaitQdjdFeHdjZk4vbkhUOStuQVVMRnVEbDVVVjRlRGdwS1NrQWRPdldqV3JWcWpGNjlHajY5T25Ea0NGREtHdGZXb1FRdHk0a2txTjJYYW9IeTBFbzUwMG1FMWV2WHFOV3JacHFWMWRxT3AyTzdPeHNYbm5sRmViT25VdTFhdFdJaUloZzFhcFYvUGpqajFiclptUmtBREIzN2x4Ky9mVlhKazJhUk8vZXhXZWZQUEhFRTN6OTlkZDgrT0dIOU9qUmczbno1dEd1WGRrNUd5bjF5bFhNWmpOQ2lITnExNlY2c014RzAzRUhaMGNTa3BMTFZMQmVlT0VGWG5qaGhXTGxnd2NQNW8wMzNyQXFHelpzR0FDZE8zZG16Smd4Vkt0MjkzTVNhdFNvd2Z6NTh6bDU4aVNOR2pWU29lVi9YVUppRXR6OFl6OW02N2I4Ylo2ZVRkMTkvVnVhdzZOVzJQcWFHZVhlMHNqbHd0ZS9wYWx1M1dEVngyalZaemVrcFNYbUFDbUp5VHExcTVMdTQyUlNNaWpLbVV1WDRsVC9OcVhOV1RvS2gvN2NIMmQxM3o5SlcwSUk5dTJQUXhFYzBxSStiYVltbTlsd09UV1ZFL0ZsN2xLWjVjYXhFL0ZjdVhvTkljVDlKNWs5QkpvRXl5RHlvb1hBdEdYYkRpMnFrMHF3ZGR0dkFFWmpydkVuTGVyVEpGaVhrcExTZ0YxYnQ4dGcyY3JXN2I4aGhJaTljT0hFZFMzcTArNU1hR0grYjJLU2pvT0hqMnBXcFhUVHdjTkhTVXJXb2NDUHBWajlvZEFzV0lVaWY1VkE1SDRlSHFWVmxWS1J6NWRHQVNLbmtJTFZXdFdwV2JDS2hzUEZ2KzNjeGZINGsxcFZXKzRkUFg2QzMySjNJY3dzdVppUW9ObTBDMDJ2ajVWdmNGZ2dJSGZSa2tndHF5M1hGaTJKUkNCeUMwWGVBaTNyMVRSWXFicEQxeEJpMGRidHY3RnR4KzlhVmwwdS9icmpkN2I5dGhPRXNyQm94TkNNVFM1dWk2dkg4ZG8xUFIvYnVINHROV3BVMTdvSjVVTDY5ZXYwZkxFZjE5TFNkU0l2cy9ramYzSGJzMmZQNXB0TjRyV3IxOUtNWVcrK1ZleDBLdW52S3l3c0pHejhXMXhMU3plWWhXbW8xcUhDVmpjUXlFcS9jcTVxOVZycHFWZXU5SXBQU0tSN2wyZHhsRGRoZWlnS0Nnb1lNM0VxZS9idXd5VEVtSE1KUnpVNUlIb25tMzJhV2VsWDlsZXRVZHQwTnVWY3lNSERSK25Vb2IzVlRFM3B3YVdscHhNMmZqSzc5dXhGQ1BPL1VoS09mbWFydHRpMG04aEt2N0xUbzBhZHJQTVhMblpaLzlQUERwN1ZxOVBFcjdHOFU4VURNaHBOclA5cEEyK01uNHp1MUdtalNZaUpLUWxIUDdabG04ckVlZThOL0Z1MWMxREVHbERxMWZYeTR0VlhYcVJybHhCNVc3bjdTRXhLWnRQVzdheGIvMTh1WFU0Rk9HY1dwdjRwQ2NmK3NIWGJ5a1N3QUdyWGJsSEoxWU9SaXFLTWtqZkN2THVTYm9TSkVNZUVFTXNLYzV5WGFUSFhxalRLVExCdUoyL2RlM2YyY3V0ZVNaSWtTWklrU1pJazZmL2Jnd01DQUFBQUFDSC9YemNrQUFBQUFBQUFBQUFBQU1CSGtCNytwK1BwYnZVQUFBQUFTVVZPUks1Q1lJST0iLAoJIlRoZW1lIiA6ICIiLAoJIlR5cGUiIDogImZsb3ciLAoJIlVzZXJJZCIgOiAiMjgxNzE0Njc5IiwKCSJWZXJzaW9uIiA6ICIxOCIKfQo="/>
    </extobj>
    <extobj name="ECB019B1-382A-4266-B25C-5B523AA43C14-4">
      <extobjdata type="ECB019B1-382A-4266-B25C-5B523AA43C14" data="ewoJIkZpbGVJZCIgOiAiNTI2NTY4MjQzMzQyIiwKCSJHcm91cElkIiA6ICIyMDc2MDA1MjUiLAoJIkltYWdlIiA6ICJpVkJPUncwS0dnb0FBQUFOU1VoRVVnQUFBSllBQUFKYUNBWUFBQUROdEw0RUFBQUFBWE5TUjBJQXJzNGM2UUFBSUFCSlJFRlVlSnpzM1hsOFRGZmp4L0hQelVJU1FoQkxKQWdWa3RRV29YMnFLR250TFYwZWFsZEwydGhxS1YwZVJWK1d4NlBWOWxlS0xKUzJxbFNyVDFOU1M5RUtxb2hkWkJsTHJFRWkyMFNXV2M3dkR6R1BrU0JhOTA1R3p2c2Y3cGs3OTV5WitlYWNPM2ZPdlJja1NaSWtTWklrU1pJa1NaSWtTWklrU1pJa1NaSWtTWklrU1pJa1NaSWtTWklrU1pJa1NaSWtTU292RkZzM29DUU4vSm9GS0k2T0hSV2h0QkNLcUtNb1ZCVkNjYlIxdThvQ1JSRW1JY2hTaEpJcUZIRUVzM25uMmFSakNiWnUxNTNLVUxDQ25YMmJHa1lwaWpJYVJXa09VTW5OamJwZWRhaFN0UXBPampKWEFFYVRpYXlzYkM1ZlRpWDN4ZzBBaE9Db0diSDRYTUtSTHdDanJkdElXUW1XcjErTEozRlVWaXVLMHFqNTQ0RzgwS3M3SFo1K2lxWitqVzNkdERJdE1VbEg3TzQ5L0J5em1XTW40Z0Ywd21nZWZEYjU2SisyYnB2Tk5RaG9OYlpoUUt2Q2YzVHFLbUkyYlJWbXMxbElEOFpzTm91Tm03YUlKNS9wSWhvR3RDcHNFTkJxckswL1Y1dHEwTFRWdElZQnJjU1FrV0VpSXlQVDFwK1AzYnVla1NFR0RYOWROQXhvSlh6OVc3NXJ5OC9XWmpzdXZrMWJoams0S0o4ODM2TWJpejliUUNVM04xczE1WkhoNnVMQ0N6MjdjK2JzV1pKUG5YNnVtbWVkUzVscHFRZHQwUmFiN0dQNStyVjRVbkZ5aU8zWXZwM3pGK0dMY0hCd3NFVXpIbGttazRtUm85OWs1NjdkaGNJb090cGluMHZ6WVBuNityb29ybFdQZXRldDY3Znh4N1ZVY1hmWHVnbmxRblpPRGoxZjdNZkZTNWNUeWM5cWRmYnMyWHd0NjllK3EzQ3BPaE1VdjdrZnZDOURwYUlxN3U3TW5qa05SVkdhNHVJeFErdjZOUTFXM1NaTlBGRVkzeVdrRXgzYnQ5T3k2bktwYzhmMmhIVHFpS0tJOGQ3Ky9qVzByRnZUWUZWUVhLY29LSlhHajNsZHkyckx0UWxqd3dDbGNnVmNKbXRacjJiQjhubjg4ZXFLQTJOQ09uV2tXV0NBVnRXV2U4MGZENkJUeC9hQUdGKy9mdk5xV3RXcldiQ2NqSTZEUVhFZlAxcjJWbG9iRnhZS2l1S3V1RGtNMHFwTzdZWkN4ZUhsUVArbXRHeit1R1pWU2plMWJ0V0NwazM4VU9CbHJlclVKRmkxSDJ0UkMyamY5YmtRTGFxVFN0QWxwQk9nZEt6YnBJbW5GdlZwRWl4WForVWxSY0h4dWM3UGFGR2RWSUl1ejNaQ1VYQjB4dVZGTGVyVEpGaUtvcnhRMTZzT0FmNU50S2hPS2tHendBQzg2dFRHd1VIcHJVVjltZ1JMQ0lLZWFCT01vcFNKV1RybGtxSW90QTF1RFFxdHRLaFA5V0Q1K3JieVVCVHFObW44bU5wVlNmZlJ4Tzh4UUtsWHZYSGpLbXJYcFhxd3pCVkVNd0EvUHhrc1cvTjc3T1puNE83azBrenR1bFFQbG9OQ000QkhwY2N5bVV6MDZ0V0wvSHpyMzNUMzdObERhR2lvemRwVkdrMksvcmdkY0ZMOW1JK1QyaFVvRG5oWGNIYkd4N3V1MmxVOWtKaVlHS1pQbjE3cTlmZnMyVVBGaWhXNWN1VUtKcE1KRnhjWHE4ZS8rT0lMK3ZUcEE4Q2xTNWVvVzdkc3ZWNkFlajdlT0RzN1VWaG84Rkc3THRXREpRUlYzTjNkeTl5T2U0OGVQZWphdFNzQWMrZk81YkhISHFOLy8vNld4K2ZQbjArREJnMHNaVTVPVHNUSHgzUHc0RUU4UER6NDg4K2JVNXphdEduRHdZTUh5YzNOcFZldlh1ajFla2FNR01IS2xTdXBVNmVPalY1ZHlSd2NIS2hjcVRMWERkZnRmeDhMcU9MbTVxcEJOUTlHVVJTY25KeHdjbkpDVVJRY0hCd3N5MDVPTi8vZWJpOEQyTDU5T3ovKytDTUdnNEcxYTljeWZ2eDQ4dkx5K1BqamozbjMzWGR2Zm5DVkt6TjQ4R0ErL2ZSVEc3L0Nrcm01dWFLZ3FENWZTZjJoRU53clZYbzBwaDJQR3plTzlQUjAyclp0Uy9mdTNlbmN1VE9mZmZZWkZ5OWVKRHc4SEwxZWoxNnZKemMzbDh6TVRFNmVQRWxBUU5uNndiMlNteHNDUmZVZVMvVmdnVkxGclF6T1o4L0x5ME1JQVVVNzVBYURnUnRGNSttVlZPYnM3SXl6c3pOSlNVa01IanlZcTFldlVxZE9IWjU2NmltYU5XdUdsNWNYbnA2ZVZLOWVuU3BWcXJCeTVVcSsrZVliNXN5Wlk3UFhXQkszU200Z2hQMEhTeUFFUlI5Z1dmTFBmLzZUek14TUFBd0dBNHFpRUJrWmFYbjh6ckpYWG5tRmNlUEdrWnFhU3NPR0RZbU5qYVZKa3lhRWhKVDgrMmUvZnYxd0xJTW4yU29helViWFlDaFVzdlg2WExXcmVXQWJOMjYwL1AvOTk5K25WYXRXL1BPZi83U1V6WjA3bDRZTkd6Snc0RUJMV1ZKU0VpNHVMbVJuWjdOMzcxNkNnNE01ZE9nUW8wZVB4c1BEdzdLZUVBSkZVZGkwYVpPR3I2aDA5TGw2VU1oV3V4NzFleXhGWk90enkxNndicGVXbGthTkd2ZWZ1ZHVrU1JQNjl1M0wwS0ZES1NnbzRJMDMzdURNbVRPMGFkT0d6ei8vM0xKZVptYW0xVGZNc2tTdnowVkIvV0JwOEsxUXljbk52VkdLOVd5am9LQ0ErUGg0L1B6OFNyWCthNis5UnFOR2piaHg0d2JuenAxVHZYMFBtMTZmaXhDUFFMQUVaYnZIQ2c4UHAwbVRKdmo0bE82WTRZWU5HMGhKU2VITk45OWs3Tml4WExwMFNmVTJQaXhDaUZzWEVzbFJ1eTdWaDBJSG9adzNtVXhjdlhxTldyVnFxbDFkcWVYbDVmSFpaNS94NjYrL3NuejU4bEk5NTd2dnZtUEpraVZFUlVYaDUrZEhzMmJOeU0vUDU5Q2hRNWFqN2dCbXMxbkZsdjkxcVZldVlqYWJFVUtvM3RXcUhpeXowWFRjd2RtUmhLVGtNaFdzeU1oSWtwS1MrUHJyci9IeThpclZjeXBXck1paVJZc3N3MlpBUUFDSERoMGlLQ2pJTHZheEVoS1Q0T1lmK3pGYnQrVnY4L1JzNnU3cjM5SWNIclhDMXRmTXNHSXdHTXJkbFcyV1JpNFh2djR0VFhYckJxdCtZRkgxZmF5MHRNUWNJQ1V4V2FkMlZRL2sxazg1NWNuSnBHUlFsRE9YTHNXcC9tMUttN04wRkE3OXVUL09jcVJiMHA0UWduMzc0MUFFaDdTb1Q1dXB5V1kyWEU1TjVVUjhtYnRVWnJseDdFUThWNjVlUXdnUm8wVjltZ1RMSVBLaWhjQzBaZHNPTGFxVFNyQjEyMjhBUm1PdThTY3Q2dE1rV0plU2t0S0FYVnUzeTJEWnl0YnR2eUdFaUwxdzRjUjFMZXJUN2t4b1lmNXZZcEtPZzRlUGFsYWxkTlBCdzBkSlN0YWh3STlhMWFsWnNBcEYvaXFCeVAwOFBFcXJLcVVpbnkrTkFrUk9JUVdydGFwVHMyQVZEWWVMZjl1NWkrUHhKN1dxdHR3N2V2d0V2OFh1UXBoWmNqRWhJVjJyZWpXOVBsYSt3V0dCZ054RlN5SkxzYmIwTUN4YUVvbEE1QmFLdkFWYTFxdHBzRkoxaDY0aHhLS3QyMzlqMjQ3ZnRheTZYUHAxeCs5cysyMG5DR1ZoMFlpaEdadGMzQlpYaitPMWEzbyt0bkg5V21yVXFLNTFFOHFGOU92WDZmbGlQNjZscGV0RVhtYnpSLzdpdG1mUG5zMDNtOFJyVjYrbEdjUGVmQXVEd2FCMUV4NTVoWVdGaEkxL2kydHA2UWF6TUEzVk9sVFk2Z1lDV2VsWHpsV3RYaXM5OWNxVlh2RUppWFR2OG15Wm5COXVqd29LQ2hnemNTcDc5dTdESk1TWWN3bEhOVGtnZWllYmZacFo2VmYyVjYxUjIzUTI1VnpJd2NOSDZkU2hQYTZ1WmUvOFEzdVNscDVPMlBqSjdOcXpGeUhNLzBwSk9QcVpyZHBpMDI0aUsvM0tUbzhhZGJMT1g3allaZjFQUHp0NFZxOU9FNy9HOGs0VkQ4aG9OTEgrcHcyOE1YNHl1bE9ualNZaEpxWWtIUDNZbG0wcUUvTkdHdmkzYXVlZ2lEV2cxS3ZyNWNXcnI3eEkxeTRoOHJaeTk1R1lsTXltcmR0WnQvNi9YTHFjQ25ET0xFejlVeEtPL1dIcnRwV0pZQUhVcnQyaWtxc0hJeFZGR1NWdmhIbDNKZDBJRXlHT0NTR1dGZVk0TDlOaXJsVnBsSmxnM2E0czNyclgwWUZLQUNZek5qMHp4RjV1M1N1VlVsQlEwSTZnb0NBNVBhT1U1RjZ5cEFvWkxFa1ZNbGlTS21Td0pGWElZRW1xa01HU1ZDR0RKYWxDQmt0U2hReVdwQW9aTEVrVk1saVNLbVN3SkZYSVlFbXFrTUdTVkNHREphbENCa3RTaFF5V3BBb1pMRWtWTWxpU0ttU3dKRlhJWUVtcUtKT25mNVVGd2NIQlhrS0kxMjh0Q3lGZTQrWXRmMWZlS2xNVUpUSXVMdTZ5cmRwWWxzbGczVVZ3Y0xDejJXeStxaWlLUjBtUEN5RXlIUndjYXNYRnhjbkw1WlJBRG9WM1VSU1lhQ0dFMVkwUGJsdU9scUc2T3htc2V4QkNyQy9wdGlpS29pQ0VXRytUUnRrSkdheDcwT3YxbTRRUStqdkxoUkI2dlY1Zjl1N0xXNGJJWU4yRFRxY3JVQlFsQnVzaEVFVlJZblE2WFlHdDIxZVd5V0RkaDhsa3Nob09pLzR2aDhIN2tNRzZENFBCc0JHNC9ScWUrZm41K1J0dDJDUzdJSU4xSC9IeDhYcGdFLy9iYWQ5U1ZDYmRnd3hXS1FnaGZydzFITXB2ZzZVamcxVUtRb2hvd0hSemw4c1ViZXYyU0krUW9LQ2dYMXEzYnIzWjF1MndGNnJmeGY1UlVYU3dWUGJ3cGFUWmI0VU4vVnVGQ2hpb1ZYMFBtd0xPQUFMczltY2NCVmFmU1Rpc3lYMzlOT3V4QkF5c1VxVnlwMEQvcGxwVktkMG1QaUdSN0d3OXdLTVZMSUJBLzZaOCsrVXlMYXVVaWd3WU5vcTkrK0kwcTAvdU0waXFrTUdTVkNHREphbENCa3RTaFF5V3BBb1pMRWtWTWxpU0ttU3dKRlhJWUVtcWtNR1NWQ0dESmFuQ2JvTzFZOGNPM256enpRZDZUbUppSW1GaFlaYmxxVk9uY3VEQWdidXUzNlZMRjR4R28xVlplSGc0MGRFbHovVzdjZU1HT3AyTzJOaFlqaDA3WnZYWXNXUEhDQTBOdldmNzFxNWR5L3Z2djI5WjNyRmpCOU9uVDBldnQ3K1owSFk1SCt2YXRXdk1uVHVYYXRXcU1XSENCS3ZIWnM2Y1NmWHExUzNMMjdkdjU3dnZ2b09pRC83OCtmT1djT2wwT2k1ZHVvUzd1enNBbzBlUHBtWExsaVhXR1JjWGg2K3ZMenQzN21UeTVNbFdqeDA0Y0lDMzMzNmJyS3dzWEYxZGFkS2tDUjA2ZEtCMjdkcWtwNmNURUJEd2wxNW4rL2J0aVl1TFk4Q0FBWHorK2VjMGFORGdMMjNIRnV3dVdQbjUrVXlaTW9YQmd3ZnoxRk5QV2NxM2JObkN0bTNiY0hOenMxby9KQ1NFa0pBUUtPbzFWcXhZd1NlZmZBSkZQZGFycjc1S216WnRtRFZyRnRldlh3Y2dORFNVOVBSME1qTXo2ZGV2SDQ4Ly9qaUhEaDFpM3J4NUpDWW1rcEdSUVd4c3JLV09saTFic21yVktoSVNFdGk2ZFN2ejVzMERJQ0VoZ1NsVHBqQmp4b3hpN1FMNDVwdHYyTFp0bTJVNUxTMk4zTnhjUm93WVlTbHIzTGd4VTZaTW9YYnQyZy94WFZTZlhRVXJQeitmdDk1Nml4bzFhdkRhYTY5WnlpOWV2TWgvLy90ZkZpOWVqSXVMaTlWelRDWVRJMGVPeE1YRmhaeWNISzVldlZwaWozWG16Qms2ZE9nQVFGVFV6U2xMWGJwMDRldXZ2MmJreUpGTW16WU5uVTZIbjU4ZlI0NGNJVFUxRloxT1IvdjI3V25ldkRsMTY5YmwxS2xUVm5YNysvdnpmLy8zZjB5YU5NbHFpTHVsVzdkdVBQbmtrNWJselpzM2s1eWN6TGh4NDZDb0o5eTFheGZQUFBQTVEzMGZ0V0Ezd1RJYWpienh4aHVjUEhrU056YzN1bmZ2RGtCZVhoNUdveEYzZDNjbVRweUl3V0NnV2JObWZQYlpad0NrcHFaU3IxNDlacytlVFhSME5Da3BLWXdmUHg3dTZMSFMwdEp3YzNOank1WXRsbUJsWldYUnQyOWZNakl5MkxWckYwZU9IS0ZYcjE0TUdUS0U3ZHUzczN2M2JxWk1tY0l2di96Q0o1OThRa0ZCQVFhRGdTNWR1dEN4WTBkQ1EwUHg4L05qelpvMW5EbHpwdGhyOHZUMHhOUFQwN0ljRnhmSDVjdVhhZHk0TVFCSlNVbVdZZHJlMkUyd25KeWNHRGR1SEZ1MmJDRXdNSkNYWG5vSmdCVXJWbUF3R0hqOTladVhzdnJ6eno5WnZYcTE1WG5aMmRsY3VIQ0JzTEF3VHA0OFNmMzY5VXZzc1lRUTVPYm1zbXJWS3JwMjdRckF2Ly85YndEKzlhOS9jZlRvVWI3NzdqdWFOcjA1QS9iY3VYTjRlWGtCMEtOSEQzcjA2TUdzV2JQSXk4dGo5dXpaNU9YbE1XalFJTWFPSFV1M2J0MyswbXZPeWNtaGN1WEtmK3Q5c3hXN0NSWkEyN1p0MmI1OXUxWFo2ZE9uN3psVUJBUUVzSHo1Y2xhdXZIbTl0S1ZMbDk0NlRaNGxTNVlRRWhMQ3dZTUhPWFBtREpjdlh5WXhNWkdaTTJkU1dGaElTa29LanozMkdQMzc5NmRUcDA0TUh6NmNuVHQzQW5ENDhHRmVmZlZWU3owM2J0eGd5NVl0ZUhsNU1XellNQll2WGt4NGVEaWpSNC9HeDhlbldMc3VYcnpJd0lIV3B3QVlEQVpNSnBObC82MndzQkN6MmN5V0xWdjR6My8rWTdWUFdkYlpWYkJ1K2V5eno0aUlpQUFnSXlPRFBYdjJzR0RCQWlqNmNKbzFhd1pGdmRYMzMzL1B6ei8vekxsejU2aGZ2ejREQmd5dzJ0Yk9uVHU1ZVBFaXp6Ly9QTysrK3k0ZUhoN1VxRkVEYjI5djFxMWJ4NXc1YzZoU3BRcGhZV0VJSWRpNmRTc0hEeDdreElrVEJBY0hXN2J6d3c4LzRPUGpROE9HRFduZXZEa0xGaXhnenB3NXJGeTVrbXJWcWxrZGZqQWFqWGg3ZS9QNzc3OWJ0V1h0MnJVY08zYU1PWFBtV0pXSGhvYmk0R0JmUjRic0xsZ0JBUUdFaElUUXRtMWJObXpZd0lZTkd3Z1BEN2M4cnRQcDJMMTdONERsbTlpWU1XUFlzR0dEWmI4cktTa0pEdzhQYXRXcUJjQ0VDUlBvMmJNblBqNCsvUEhISHdRR0JqSjI3RmpXcjE5UGVubzZQWHYyWk0rZVBiUnIxNDRYWDN5UnFWT24wck5uVHlwVXFBQkFlbm82SzFldVpPellzZXpmdjUrQkF3ZXlZY01HVnE5ZXpiVnIxMGhMU3lNbEpZWGs1R1E2ZCs1TWt5Wk5MSDhZcFdFMEdxbFlzZUpEZlIvVlpsOS9Ca0R2M3IxcDI3WXRHUmtaTEZteWhPSERoL1AyMjI5YkRpSTJidHlZWWNPR3NXUEhEbTdjdU1HSUVTUHc5dmEyMnNiQ2hRdEpURXdzY2ZzQkFRRTRPRGd3WmNvVXdzUERpWStQNTV0dnZpRTdPeHVBd01CQU1qTXplZnJwcHkzUDJieDVNNzE3OTZabXpacVdzdVRrWkxLenMvSHg4YUZMbHk2ODhzb3JCQVFFc0hYcjFsS0ZLaU1qQXlHRTVkamI3ZHUyQjNiWFkxSDBwbzhmUDU1bm4zMldKNTk4a2xtelpoVTdRaDRWRllXWGx4ZFZxbFRCemMyTlJvMGFRZEZPOStIRGg4bkp5YkVjWW5qcXFhZW9WcTBhZ0dYSTZkT25EM1hyMXNYYjI5dXlMM1grL0htbVRadkd5eSsvekl3Wk00aUtpcUpCZ3daMDc5NGROemMzOXUvZmI2bC8wcVJKVnUwNWR1d1lqbzZPT0RtVjdpMS83YlhYU0UxTnhkSFJrZWVlZTY3WUgwZFpaMWZCTXB2TmJOdTJqUTgvL0pBT0hUcFlqcnBYcUZDQjY5ZXY0K0Z4OHpxMGFXbHBuRDkvSG05dmI2NWZ2ODdWcTFmeDlQUms0c1NKSkNjbk0zdjJiR3JXck1tdnYvN0srUEhqY1haMkpqMDluVjY5ZXVIcjY4dm8wYU1CMkw5L3Z5VUlzYkd4eko0OW03Q3dNRjUrK1dVQ0FnSVlQbnc0RXlaTW9FK2ZQZy85dGY3MDAwL2s1K2ZqNE9CZ0dYTHRpVjBGNjgwMzN5UWhJWUd4WThkYURqZFE5SFYveUpBaGxtVkZVWGpwcFpkd2QzZG4zNzU5ckZ1M2prYU5HakZnd0FCYXQyNk5zN016QU0yYU5XUGl4SWtjUDM2Y1gzLzlsY3VYTCtQcjYwdGtaQ1RmZnZzdEZTdFdaT25TcFp3OGVaSTVjK1l3YTlZcy92R1Bmd0R3OHNzdlU2OWVQZWJQbjg5VFR6MWwyVjk3bU80ODJDdVZ3TmUvMVk3K1EwZUt2K1BVcVZNaU56ZjNiMjNqcjdweDQwYUo1V2F6V2ZPMi9CWDloNDRVdnY2dGRtajFlZHRWajNWclA4a1dYRjFkU3l3djZhcktraDErSzVUc1E3a09sazZuWS9EZ3dRLzBuSWlJQ0U2ZlBxMWFteDRWZGpVVXFpaytQcDdodzRkYkRqdmNZalFhcVZ1M0xsOTk5UlVVSFhRZE9YSWtTNVlzd2NuSnlXcVd4WjA4UER6WXVMRjhYZ2RYQnVzMi92NytmUG5sbDFabGh3NGRJakl5MHJJOFpNZ1EwdExTbUQ5L1BpdFhyclFjNVFjb0tDaWdYYnQyeE1iR2xqai9xandwdDhFS0RRM2wzTGx6WkdabTBxdFhMMTU1NVJYTFk4bkp5WncrZlpvS0ZTcXdjZU5HL1B6OHJKNDdZY0lFTWpNemJkQnErMUZ1Z3hVVkZZVk9wK09ERHo1ZzFhcFZ4TWZIVzM0VWRuRnhJVE16RTVQSlJOZXVYZW5VcVJNVUJTNC8vK1lsMzVzM2IyN1Q5cGQxNVRaWXR4UVdGckpseXhhTVJpUEp5Y24wN2R1MzJEcnIxNjhuUER5Y05XdldjUEhpUmZidjM4K2ZmLzVaNnA5bnlxTnkrYzRJSWRpNGNTT2JOMi9tMUtsVGZQLzk5N3o0NG9zMGF0U0lRWU1Hc1hmdlhxWk1tUUxBN3QyNytlbW5ud0NZUG4wNjNMeVhvVTNiYncvSzVlRUdSVkZZdlhvMWRlclVJU0FnZ01qSVNIeDlmWEYwZEtSVHAwN0V4Y1ZScVZJbDNOM2RpWTJOL2NzelFNdXpjaGtzZ05XclYxdk5BTDNGMWRXVndNQkFvcU9qT1hYcUZQdjM3K2ZaWjUrOTYzYnVuRlVoM1ZRdWg4TDdHVGR1SEtOR2pjTFQwNU14WThhVWVFS0QyV3dtSWlLQy9QejhZdWMyU2pKWUphcGV2VHBWcTFibHpKa3p0R3JWeXVveGcrSG1aZDVmZi8xMVRDYVQ1WVFMeVZxNUhRcno4L05KUzBzcjlzMHVQajZlb1VPSDBxSkZDOTU0NHcyR0RSdkdWMTk5UlY1ZUhnRDc5dTBEb0hYcjFxeFlzWUk2ZGVxUW1wcEtUazRPUjQ0Y3dkSFIwZTZtRWF1aDNQWlk0OGFONCtqUm81WkpmUlFkT2Yvb280K1lPSEVpSFR0MkJPQ0pKNTdnNDQ4L3BsR2pSclJ2MzU2Z29DQVdMRmhBNTg2ZDRlYnRmZW5WcXhjVW5hSTJhTkFnSEIwZGJmU3F5cUdITVIrcnJESWFqY0pnTUpUcHVWbHlQcFlka2oxVWNlVjJIMHRTbHd5V3BBb1pMRWtWTWxpU0ttU3dKRlhJWUVtcWtNR1NWQ0dESmFsQ0JrdFNoYVpIM3VNVEVoa3diSlNXVlVwRjRoTkt2bXlUV2pTOGk3MzRPVHRicitrTnJ4OG1Sd2NxQVpqTTVOcTZMWCtaSWtxKzg0RmtPMEZCUVR1Q2dvSTAreEhYM3NsOUxFa1ZNbGlTS21Td0pGWElZRW1xa01HU1ZDR0RKYWxDQmt0U2hReVdwQW9aTEVrVk1saVNLbVN3SkZYSVlFbXFrTUdTVkNHREphbENCa3RTaFF5V3BBb1pMRWtWTWxpU0ttU3dKRlhJWUVtcWtNR1NWQ0dESmFsQ0JrdFNoUXlXcEFvWkxFa1ZNbGlTS21Td0pGWElZRW1xa01HU1ZDR0RKYWxDQmt0U2hReVdwQW9aTEVrVk1saVNLbVN3SkZYSVlFbXFVR3pkZ0xJcU9EallTd2p4K3ExbEljUnJBSXFpckx4VnBpaEtaRnhjM0dWYnRiRXNrOEc2aStEZ1lHZXoyWHhWVVJTUGtoNFhRbVE2T0RqVWlvdUxNMmpmdXJKUERvVjNVUlNZYUNFRVFnaEwrVzNMMFRKVWR5ZURkUTlDaVBXS1VyeFRWeFFGSWNSNm16VEtUc2hnM1lOZXI5OGtoTkRmV1M2RTBPdjErazIyYVpWOWtNRzZCNTFPVjZBb1NneldReUNLb3NUb2RMb0NXN2V2TEpQQnVnK1R5V1ExSEJiOVh3NkQ5eUdEZFI4R2cyRWprSDliVVg1K2Z2NUdHemJKTHNoZzNVZDhmTHdlMk1UL2R0cTNGSlZKOXlDRFZRcENpQjl2RFlmeTIyRHB5R0NWZ2hBaUdqRGQzT1V5eVh2K1NROVBVRkRRTDYxYnQ5NXM2M2JZQzAxdjNXdlBpZzZXeWg2K2xEVDdyYkNoZjZ0UUFRTzFxdTloVThBWlFJRGQvb3lqd09vekNZZWp0S2hMdzN0Q003QktsY3FkQXYyYmFsV2xkSnY0aEVTeXMvVUFqMWF3QUFMOW0vTHRsOHUwckZJcU1tRFlLRTF2OUM3M0dTUlZ5R0JKcXBEQmtsUWhneVdwUWdaTFVvVU1scVFLR1N4SkZUSllraXBrc0NSVnlHQkpxcERCa2xSaDk4SDY2S09QdUhEaFFxbldUVXhNSkN3c3pMSThkZXBVRGh3NGNOZjF1M1RwZ3RGb3RDb0xEdzhuT3Jya3VYNDNidHhBcDlNUkd4dkxzV1BIckI0N2R1d1lvYUdoOTJ6ZjJyVnJlZi85OXkzTE8zYnNZUHIwNmVqMTlqY1QycTduWStsME9qWnQyc1Q0OGVQdnVzNzI3ZHY1N3J2dm9PaURQMy8rdkNWY09wMk9TNWN1NGU3dURzRG8wYU5wMmJKbGlkdUppNHZEMTllWG5UdDNNbm55Wkt2SERodzR3TnR2djAxV1ZoYXVycTQwYWRLRURoMDZVTHQyYmRMVDB3a0lDUGhMcjY5OSsvYkV4Y1V4WU1BQVB2LzhjeG8wYVBDWHRtTUxkaGVzQ1JNbWNQRGdRWnlkblMxbFBYdjJ0Rm9uTnplWG1UTm4wck5uVDBKQ1FnZ0pDWUdpWG1QRmloVjg4c2tuVU5SanZmcnFxN1JwMDRaWnMyWngvZnAxQUVKRFEwbFBUeWN6TTVOKy9mcngrT09QYytqUUllYk5tMGRpWWlJWkdSbkV4c1phNm12WnNpV3JWcTBpSVNHQnJWdTNNbS9lUEFBU0VoS1lNbVVLTTJiTXdNM05yZGhyK2VhYmI5aTJiWnRsT1MwdGpkemNYRWFNR0dFcGE5eTRNVk9tVEtGMjdkb1A4VjFVbjkwRkMyRFdyRmwwN3R6NXJvKy85OTU3bHYrYlRDWkdqaHlKaTRzTE9UazVYTDE2dGNRZTY4eVpNM1RvMEFHQXFLaWJVNWE2ZE9uQzExOS96Y2lSSTVrMmJSbzZuUTQvUHorT0hEbENhbW9xT3AyTzl1M2IwN3g1YytyV3JjdXBVNmVzMnVIdjc4Ly8vZC8vTVduU0pLc2g3cFp1M2JyeDVKTlBXcFkzYjk1TWNuSXk0OGFOZzZLZWNOZXVYVHp6ekROLyt6M1RtbDBHNjBHa3BxWlNyMTQ5WnMrZVRYUjBOQ2twS1phaDgvWWVLeTB0RFRjM043WnMyV0lKVmxaV0ZuMzc5aVVqSTROZHUzWng1TWdSZXZYcXhaQWhROWkrZlR1N2QrOW15cFFwL1BMTEwzenl5U2NVRkJSZ01Cam8wcVVMSFR0MkpEUTBGRDgvUDlhc1djT1pNMmVLdGMzVDB4TlBUMC9MY2x4Y0hKY3ZYNlp4NDhZQUpDVWxXWVpwZTJPWHdmcmdndy80OTcvL2ZkZkg5WHE5cGZmSnpzN213b1VMaElXRmNmTGtTZXJYcjE5aWp5V0VJRGMzbDFXclZ0RzFhMWNBU3gzLyt0ZS9PSHIwS045OTl4MU5tOTZjQVh2dTNEbTh2THdBNk5HakJ6MTY5R0RXckZuazVlVXhlL1pzOHZMeUdEUm9FR1BIanFWYnQyNS82WFhtNU9SUXVYTGx2L1JjVzdQYllKVjJLQXdJQ0dENTh1V3NYSG56ZW1sTGx5NjlkWm84UzVZc0lTUWtoSU1IRDNMbXpCa3VYNzVNWW1JaU0yZk9wTEN3a0pTVUZCNTc3REg2OSs5UHAwNmRHRDU4T0R0MzdnVGc4T0hEdlBycXE1WjZidHk0d1pZdFcvRHk4bUxZc0dFc1hyeVk4UEJ3Um84ZWpZK1BUN0UyWHJ4NGtZRURyVThCTUJnTW1Fd215LzViWVdFaFpyT1pMVnUyOEovLy9JZW5ubnJxNzc1MW1ySExZSlZXZG5ZMjMzLy9QVC8vL0RQbnpwMmpmdjM2REJnd3dHcWRuVHQzY3ZIaVJaNS8vbm5lZmZkZFBEdzhxRkdqQnQ3ZTNxeGJ0NDQ1YytaUXBVb1Z3c0xDRUVLd2RldFdEaDQ4eUlrVEp3Z09EclpzNTRjZmZzREh4NGVHRFJ2U3ZIbHpGaXhZd0p3NWMxaTVjaVhWcWxXek92eGdOQnJ4OXZibTk5OS90MnJMMnJWck9YYnNHSFBtekxFcUR3ME54Y0hCdm80TTJXV3dTanNVM3ZvbU5tYk1HRFpzMk1Cbm4zMEdSZnN1SGg0ZTFLcFZDNHErYWZiczJSTWZIeC8rK09NUEFnTURHVHQyTE92WHJ5YzlQWjJlUFh1eVo4OGUyclZyeDRzdnZzalVxVlBwMmJNbkZTcFVBQ0E5UFoyVksxY3lkdXhZOXUvZno4Q0JBOW13WVFPclY2L20yclZycEtXbGtaS1NRbkp5TXAwN2Q2WkpreVpFUkVTVSt2VWFqVVlxVnF6NDk5NDBqZGx0c0VvekZEbzVPVEZpeEFqaTQrT3RIbCs0Y0NHdnZ2cXFKVmkzQ3dnSTRQRGh3MHlaTW9XalI0OWlOcHY1NXB0djZONjlPd0NCZ1lGa1ptYnk5Tk5QVzU2emVmTm1ldmZ1VGMyYU5TMWx5Y25KdUxxNjR1UGpRMUJRRUJrWkdmejAwMDlFUmtiaTVIVC90ejBqSXdNUER3L3k4dkk0Zi82ODFiYnRnVjBHNjBHNXViblJxRkVqS05ycFBuejRNRGs1T1paRERFODk5UlRWcWxVRHNBdzVmZnIwb1c3ZHVuaDdlMXYycGM2ZlA4KzBhZE40K2VXWG1URmpCbEZSVVRSbzBJRHUzYnZqNXViRy92MzdMWFZPbWpUSnFnM0hqaDNEMGRHeFZLRUNlTzIxMTBoTlRjWFIwWkhubm5zT2IyL3ZoL1orYU1FdWcvVWczd3F2WDcvTzFhdFg4ZlQwWk9MRWlTUW5Kek43OW14cTFxekpyNy8reXZqeDQzRjJkaVk5UFoxZXZYcmg2K3ZMNk5HakFkaS9mNzhsQ0xHeHNjeWVQWnV3c0RCZWZ2bGxBZ0lDR0Q1OE9CTW1US0JQbno0UC9UWCs5Tk5QNU9mbjQrRGdZQmx5N1luZEJxdTAzd3AxT2gzcjFxMmpVYU5HREJnd2dOYXRXMXVPMmpkcjFveUpFeWR5L1BoeGZ2MzFWeTVmdm95dnJ5K1JrWkY4KysyM1ZLeFlrYVZMbDNMeTVFbm16Sm5EckZteitNYy8vZ0hBeXkrL1RMMTY5WmcvZno1UFBmVlVpY1BxMytYaTR2TFF0L21rcWVFWEFBQWdBRWxFUVZUSThmVnZ0YVAvMEpIQ1h0MjRjYVBFY3JQWnJIbGIvb3IrUTBjS1gvOVdPN1Q2dk8zck82d051YnE2bGxoZTBsV1ZKUmtzU1NYbE9sZzZuWTdCZ3djLzBITWlJaUk0ZmZxMGFtMTZWTmpsenJzYTR1UGpHVDU4dU9Xd3d5MUdvNUc2ZGV2eTFWZGZRZEdoaTVFalI3Smt5Uktjbkp4NDdiWFg3cnBORHc4UE5tNHNuOWZCbGNHNmpiKy9QMTkrK2FWVjJhRkRoNGlNakxRc0R4a3loTFMwTk9iUG44L0tsU3Zadlh1MzViR0NnZ0xhdFd0SGJHeHNpZk92eXBOeUc2elEwRkRPblR0SFptWW12WHIxNHBWWFhyRThscHljek9uVHA2bFFvUUliTjI3RXo4L1A2cmtUSmt3Z016UFRCcTIySCtVMldGRlJVZWgwT2o3NDRBTldyVnBGZkh5ODVVZGhGeGNYTWpNek1abE1kTzNhbFU2ZE9rRlI0UEx6YjE3eXZYbno1alp0ZjFsWGJvTjFTMkZoSVZ1MmJNRm9OSktjbkV6ZnZuMkxyYk4rL1hyQ3c4TlpzMllORnk5ZVpQLysvZno1NTUrbC9ubW1QQ3FYNzR3UWdvMGJON0o1ODJaT25UckY5OTkvejRzdnZraWpSbzBZTkdnUWUvZnVaY3FVS1FEczNyMmJuMzc2Q1lEcDA2ZkR6WHNaMnJUOTlxQmNIbTVRRklYVnExZFRwMDRkQWdJQ2lJeU14TmZYRjBkSFJ6cDE2a1JjWEJ5VktsWEMzZDJkMk5qWXZ6d0R0RHdybDhFQ1dMMTZ0ZFVNMEZ0Y1hWMEpEQXdrT2pxYVU2ZE9zWC8vZnA1OTl0bTdidWZPOHc2bG04cmxVSGcvNDhhTlk5U29VWGg2ZWpKbXpKZ1NUMmd3bTgxRVJFU1FuNS9QaEFrVGJOTE9za3dHcXdUVnExZW5hdFdxbkRsemhsYXRXbGs5WmpEY3ZNejc2NisvanNsa3V1ZjBuZktzM0E2RitmbjVwS1dsRmZ0bUZ4OGZ6OUNoUTJuUm9nVnZ2UEVHdzRZTjQ2dXZ2aUl2THcrQWZmdjJBZEM2ZFd0V3JGaEJuVHAxU0UxTkpTY25oeU5IanVEbzZHaDMwNGpWVUc1N3JISGp4bkgwNkZITHBENktqcHgvOU5GSFRKdzRrWTRkT3dMd3hCTlA4UEhISDlPb1VTUGF0MjlQVUZBUUN4WXNzTXdIMCt2MTlPclZDNHFtUWc4YU5BaEhSMGNidmFweXlON25ZOTJMMFdnVUJvT2hUTS9OMG5vK1ZybnRzUjRtMlVNVlYyNzNzU1IxeVdCSnFwREJrbFFoZ3lXcFFnWkxVb1VNbHFRS0dTeEpGVEpZa2lwa3NDUlZhSHJrUFQ0aGtRSERSbWxacFZRa1BpRlIwL28wdkl1OStEazdXNi9wRGE4ZkprY0hLZ0dZek9UYXVpMS9tU0pLdnZPQlpEdEJRVUU3Z29LQ05Qc1IxOTdKZl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WXF0RzFCV0JRY0hld2toWHIrMUxJUjREVUJSbEpXM3loUkZpWXlMaTd0c3F6YVdaVEpZZHhFY0hPeHNOcHV2S29yaVVkTGpRb2hNQndlSFduRnhjUWJ0VzFmMnlhSHdMb29DRXkyRVFBaGhLYjl0T1ZxRzZ1NWtzTzVCQ0xGZVVZcDM2b3FpSUlSWWI1TkcyUWtackh2UTYvV2JoQkQ2Tzh1RkVIcTlYci9KTnEyeUR6Slk5NkRUNlFvVVJZbkJlZ2hFVVpRWW5VNVhZT3YybFdVeVdQZGhNcG1zaHNPaS84dGg4RDVrc083RFlEQnNCUEp2SzhyUHo4L2ZhTU1tMlFVWnJQdUlqNC9YQTV2NDMwNzdscUl5NlI1a3NFcEJDUEhqcmVGUWZoc3NIUm1zVWhCQ1JBT21tN3RjSm5uRGJ1bmhDUW9LK3FWMTY5YWJiZDBPZStGazZ3YllpNktEcGJLSEx5WE5maXRzNk44cVZNQkFyZXA3MkJSd0JoQmd0ei9qS0xENlRNTGhLQzNxMHF6SEVqQ3dTcFhLblFMOW0ycFZwWFNiK0lSRXNyUDFBSTlXc0FBQy9adnk3WmZMdEt4U0tqSmcyQ2oyN292VHJENjV6eUNwUWdaTFVvVU1scVFLR1N4SkZUSllraXBrc0NSVnlHQkpxcERCa2xRaGd5V3BRZ1pMVWtXNUNaYkpaTEoxRThvVnV3NVdUazRPd2NIQjVPVGszSGZkdDk5K20yUEhqbGt0cjEyNzlxN3JUNTA2bGRqWTJGSzM1Y3laTTBSRVJGaWQzUHBYckY2OW11VGs1TCsxamJLZ1hNekh1bkhqQmdjT0hHRHUzTG1Xc3ZqNGVJWU9IVnFxNTArWU1JSGp4NC9qN094c1ZaNlZsY1dDQlF0NCt1bW5xVktsQ2pFeE1hU21wako5K25TbVRadkd6cDA3NzdyTnQ5NTZpMmVmZlpiYzNGeXI4dlQwZEpZdVhjcVVLVk9zeXAyZG5hbFpzMllwWDdIdGxZdGdiZDI2bGNEQVFJNGVQY3FNR1RNUVFwQ1dsc1piYjczRjdhZDI5ZTdkbXpGanhwUzRqZG16WjlPdVhUdXJzckN3TUNwVnFnUkFqUm8xV0x4NE1jT0dEV1B2M3IzTW16ZlBhdDJGQ3hkaU1wbVlOR21TcFd6Ky9QbnMycldMNnRXckY2dnZ2ZmZlcy95L29PRG1LWXhyMXF6NXkrK0Ixc3BGc0g3NDRRZWVmUEpKbm5qaUNUWnQyc1NXTFZ0WXYzNDk0ZUhoeGRiZHNXTUhDeFlzSURNemswT0hEaEVRRUlDRHcvLzJHR0ppWW5CMWRTVW5KNGVrcENUcTE2OXZlY3pIeDRlMWE5Zmk2ZWxaNnJZTkd6YU1mLzd6bjFiMVg3NThtWUVEL3pjblVxZlQ4Zjc3Ny8vRlYyOGJqMFN3dW5mdlhxeHM1Y3FWK1BuNXNXL2ZQazZjT01IVFR6OU5hbW9xQm9PQjNidDMwN0JoUTg2ZlAxL3NlYzg4OHd5ZE8zZG02dFNwOU83ZG13NGRPakJod2dUTDR3NE9EcVNtcHVMbzZFaFVWQlRWcTFjbkt5dUxjK2ZPQVZDclZxMVN0M3ZBZ0FIRXhNUll0VDh2THcrajBjaFhYMzFsS1FzS0NtTEdqQmtQOUo3WTJpTVJyTysvLzU3S2xTdGJsYm01dVdFMm0xbTRjQ0Z1Ym00QWhJZUhjL0hpUlE0ZVBFano1czJaTld0V3NXMTkrdW1ubG0yZE9YT0dyS3dzQU9iT25Xdlp6aTNyMXExajlPalJWS3RXallpSUNDNWV2RWozN3QwWk8zWnNxZHBkdjM1OTNOemNHRGh3b0dWL2IrM2F0Wnc5ZTVaMzNua0hnQU1IRHJCNjlXb0NBd1AvMG50aks0OUVzQ3BYcm95N3UzdXg4aE1uVHBDZm4yOFphajc0NEFPT0h6L09PKys4dzRvVkt5anBTaklwS1NsOCtlV1hIRHAwaUVPSER0Ry9mMzhBSmsrZVRGUlVGUFBtemJNTWRhR2hvVlN2WHAxV3JWb1JIaDVPUkVRRVJxUHhnZHV2MSt1NWN1VUtGSDNUemN2THN5eG5aR1E4OFBiS2drY2lXSGNURUJEQWdnVUwyTHo1ZjJkdHhjZkhjLzM2ZFhyMDZGRnMvVGx6NXFEVDZVaEpTYUZtelpxTUdUUEdNaFM2dXJyU29VTUhEaHc0UU4rK2ZUbDM3aHc1T1RtMGJObnliN2N6SmlhR0F3Y09BSkNXbGtaQlFZRmxhTlhyOWZqNCtQenRPclQyU0FmTHdjRUJYMTlmcTdLK2ZmdlNyMTgvcTdKbHk1YXhmZnQyL1AzOWFkT21EZjM3OTJmcTFLbkZ0dGUxYTFmZWVlY2RldmZ1VFVSRUJIMzY5Q214MXdNd0dvMDRPWlh1N2UzWHI5OTloMEo3ODBnSHF5UWZmZlFSK2ZuNXZQbm1tM2g0ZVBEZGQ5K3hZY01HdnZqaWkyTDdhWGZ5OC9PalpjdVdUSmd3Z2N1WEw5OTFoMXFuMHpGdDJqU1dMVnRXNGhCOXArWExsMXZDYzJ2bmZjZU9IWER6b2lRUHBWZlVtbDBGUzYvWFd4M1oxdXYxVnYvZXljWEZwZGhCelhIanh2SDU1NS96eWl1djBMVnJWMzc3N1RlV0wxOWU0ckdra3JSbzBZTG82R2g2OSs1TmhRb1ZyQjY3OVkxejdkcTFqQm8xNnI1QkJlallzU01kTzNhMDlLeDM5bGpYcjE4bkpTV2xWRzByUyt3cVdDKzk5QkkzYnR5d0tuTnhjYkU2RG5TN3FWT244dUtMTDFxVnVibTU4ZmJiYjlPalJ3L2VmLzk5YXRldWJYV2N5bUF3SUlRZ0l5UERhaWd6R0F3c1dyU0ltSmdZNXN5Wnc5ZGZmMDFZV0Jqang0K25XYk5tQU96YnQ0Kzh2RHdpSWlJSUNBZ2dMUzBOUjBkSEhCMGRTVXBLb2tXTEZzWGFlT2RRZmFmcTFhdVhPdlJsaVYwRmErdldyUTl0VzgyYk4yZk5talVzV0xDQVR6LzlsUG56NXdOdytQQmh3c0xDOFBMeUlpQWd3TEwrRHovOGdLZW5KMnZXcktGcTFhcUVoSVR3MVZkZnNXVEpFaFl0V29Tam95TmhZV0VFQmdiaTRYSHpRc3RmZnZtbFpZano5dmJtN2JmZmZtanRsNHI0K3JmYTBYL29TRkVXR1F3R1ZiWnJOcHVGd1dBUVJxTlJsZTAvaVA1RFJ3cGYvMVk3dFBxODdhckhVa3RwdjcwOUtFVlJWTnQyV1dmWDAyYitydno4Zks1ZHUyYnJaanlTeW5Xd2poOC96dlRwMDZIb2VOR3RvK3dBSVNFaFpHWm0zbmNiTjI3Y29HM2J0cXEyMHg2VnozNzZML3JsbDEvWXRNbjY4dTRta3dtejJXejFRL1V0TTJmT3RNdHZkQTlEdVEzV0YxOThnVTZuNC96NTh5eGN1SkRtelp2ZmRkMnZ2dnFLbDE1NmliWnQyOUtvVVNPcnh3b0tDdmp6eno5TG5NZFZtb09qajZweUd5eFBUMC9TMDlPcFdMRWl0V3ZYeHRIUnNjVDF3c1BEMmJwMUt5Kzg4QUtlbnA3azUrZGJIYVM5ZFF6c3pwa1BsU3RYTG5ad3Rqd3B0OEhxM2JzM0J3NGM0TlNwVTd6NjZxc2NPSEFBblU3SE04ODhBMFZEWEhoNE9ILzg4UWZMbGkyaldyVnFBTXliTjgvcXhBeXoyWXpaYkxhYTlnelF2bjE3Qmc4ZXJQR3JLanZLYmJCdWw1bVppY2xrb25IanhwYnB2eUVoSVJ3NmRJamx5NWRielFoZHZIaXgxWE52M0xqQk04ODhVK0pzMVBLczNBWXJQeitmRXlkT2NQejRjWHIxNnNWSEgzMVViSjNQUHZ2TUtsU0RCdzh1Tmo4cUxTME5zOWxNcjE2OWlqMy90ZGRlbzIvZnZpcTlnckt0WEFiTGJEYlR0V3RYSEIwZDhmYjJadkhpeFp3OWU3YlllaTR1TGxiTHExYXRzbHFPaVlsaHhZb1YxSzVkbXhkZWVJRnUzYm9COE1jZmYxQzFhbFc3bS9YNU1KWExZRGs0T0xCMDZWTHk4dkpZdG13Wm5wNmVKUWJybHNMQ1FxdVpER2F6bWFpb0tEWnUzTWp5NWN2Snk4dGo5T2pSK1ByNjh1MjMzM0wwNk5GaXAyK1ZOK1gyQU9uamp6OWU2blhYckZsaitUSDU4T0hEREIwNmxKaVlHQjUvL0hGcTFxeEovZnIxR1R4NE1BTUhEcVJ1M2Jxc1c3ZXUyS2xpNVUyNTdMSHU1ZXJWcTh5ZVBadkN3a0pMMmJWcjE2aFhyeDV2dmZVV2lZbUp2UG5tbXpnN083Tmx5eFlBTGx5NFFJVUtGUWdMQzJQVnFsVzR1Ym5SczJmUGNudHdsUExjWTFFMGZmaldjYWk4dkR3dVg3N01vRUdEYU4yNk5aVXFWU0kxTlpYQ3drS09IRGxDZ3dZTmVQUE5OL254eHgvcDJyVXJXVmxaSkNVbE1YejRjQVlOR3NUWnMyY0pEUTFsNGNLRi9QYmJiM1RyMW8zZmYvL2QxaS9SWnNwdGp6VjM3bHhpWTJNdDMrWjBPaDMxNnRWajd0eTVOR2pRZ0lLQ0FrYU1HSUhSYUNRd01KQ2dvQ0NyL2F3S0ZTcFF2MzU5WG5qaEJkcTNiMjk1ckdYTGxpeGJ0b3pVMUZScTE2NXRzOWRYYnBTMStWaVhMbDBTcDA2ZEVpYVRTWWlpT1ZsNWVYbTJicFpxNUh3c2pYaDVlVmt0T3prNWxkdTVVMm9vMS90WWtucGtzQ1JWeUdCSnFwREJrbFFoZ3lXcFFnWkxVb1VNbHFRS0dTeEpGVEpZa2lvMFBkUWNuNURJZ0dHanRLeFNLaEtma0tocGZScmV4Vjc4bkoydDEvU0cxdytUb3dPVkFFeG1jdSsvZGhtbGlHaGJOMEc2UTFCUTBJNmdvQ0ROZnNTMWQzSWZTMUtGREpha0Noa3NTUlV5V0pJcVpMQWtWY2hnU2FxUXdaSlVJWU1scVVJR1MxS0ZESmFrQ2hrc1NSVXlXSklxWkxBa1ZjaGdTYXFRd1pKVUlZTWxxVUlHUzFLRkRKYWtDaGtzU1JVeVdKSXFaTEFrVmNoZ1NhcVF3WkpVSVlNbHFVSUdTMUtGREpha0Noa3NTUlV5V0pJcVpMQWtWU2kyYmtCWkZSd2M3Q1dFZVAzV3NoRGlOUUJGVVZiZUtsTVVKVEl1THU2eXJkcFlsc2xnM1VWd2NMQ3oyV3krcWlpS1IwbVBDeUV5SFJ3Y2FzWEZ4Um0wYjEzWko0ZkN1eWdLVExRUUFpR0VwZnkyNVdnWnFydVR3Ym9ISWNSNlJTbmVxU3VLZ2hCaXZVMGFaU2Rrc081QnI5ZHZFa0xvN3l3WFF1ajFldjBtMjdUS1BzaGczWU5PcHl0UUZDVUc2eUVRUlZGaWREcGRnYTNiVjViSllOMkh5V1N5R2c2TC9pK0h3ZnVRd2JvUGc4R3dFY2kvclNnL1B6OS9vdzJiWkJka3NPNGpQajVlRDJ6aWZ6dnRXNHJLcEh1UXdTb0ZJY1NQdDRaRCtXMndkR1N3U2tFSUVRMllidTV5bWVSRitLV0hKeWdvNkpmV3JWdHZ0blU3N0lXOGJYc3BGUjBzbFQxOEtXbjJXMkZELzFhaEFnWnFWZC9EcG9BemdBQzcvUmxIZ2RWbkVnNUhhVkdYaGpkcFltQ1ZLcFU3QmZvMzFhcEs2VGJ4Q1lsa1orc0JIcTFnQVFUNk4rWGJMNWRwV2FWVVpNQ3dVWnJlZVUzdU0waXFrTUdTVkNHREphbENCa3RTaFF5V3BBb1pMRWtWTWxpU0ttU3dKRlhJWUVtcWtNR1NWRkd1ZzVXYm0ydDF6cUQwOEpTcllEM3p6RE5XeTBPR0RPSEtsU3NzWDc2Y3RMUTBxOGVtVHAxS2JHeHNxYmQ5NXN3WklpSWlIaWlvZS9mdTVlalJveVUrRmhvYXlxRkRoMHE5cmJMR2J1WmovZnp6ei96blAvOHA5ZnB1Ym01czNicVY5ZXZYYytUSUViaDVGZ1F6Wjg0RW9IdjM3bFNzV0JHajBVaGhZU0ZEaGd4aDhlTEZOR3JVcU5pMkpreVl3UEhqeDNGMmRyWXF6OHJLWXNHQ0JUejk5Tk5VcVZLRm1KZ1lVbE5UbVQ1OU90T21UV1BuenAxM2JkOWJiNzJGbDVjWEV5ZE9aUHIwNldSbVp2TGYvLzdYOHZqcDA2ZVpPM2N1bFNwVnNwVE5uajJiK3ZYcmwvbzlzQ1c3Q1ZhM2J0M28wS0dEVmRubXpadjUrZWVmK2Z6enorLzZ2SGJ0MnZINDQ0OERzRzNiTmdZT3ZEa2xyRmF0V3BaZ2pSNDltc0xDUWxKU1Vrb01Ga1VmYXJ0Mjdhekt3c0xDTEI5OGpSbzFXTHg0TWNPR0RXUHYzcjNNbXpmUGF0MkZDeGRpTXBtWU5HbVNWZm1DQlF1SWlvcmk0NDgvcG5QbnpwYnlTWk1tTVdMRUNKbzNiMjRwYzNkM3YrLzdWRmJZVGJBcVZLaEFoUW9Wck1wY1hWMXhkSFRFdzZQRTYzWlFVRkRBOWV2WHJjcE1KaE1BbHk5ZnhtUXljZkxrU1c3Y3VFR1hMbDJncUdjTUR3OG5Nek9UUTRjT0VSQVFnSVBELy9ZWVltSmljSFYxSlNjbmg2U2tKS3NleE1mSGg3VnIxK0xwNlZtcTE1U1ZsVVhyMXExWnVuUXBlcjJlY2VQR1dSNDdlL1lzbjM3NktXNXViZ0I0ZVhueDBVY2ZsV3E3WllIZEJPdHVDZ29LbURGakJpTkdqTURYMTlmcXNlenNiTDcrK21zQTB0UFRhZE9taldYNVZ0bVBQLzVJalJvMUxHVzllL2RtNDhhTlRKMDZsZDY5ZTlPaFF3Y21USmhnZWR6QndZSFUxRlFjSFIySmlvcWlldlhxWkdWbGNlN2NPU2pxQ1Vzak56ZVhRWU1HMGE5ZlA0WU1HY0xldlhzdHZTbkE4dVhMZWU2NTUyalFvSUdsTENVbHhXcTVMTFA3WUpuTlpweWNuQmd3WUFDaG9hRU1IVG9VSjZlYkw2dG16WnE4OTk1N21NMW0zbjMzWFRwMjdFaElTQWdBVGs1T0xGeTRrRFp0MnRDMWExZE9uVHFGajQ4UEZTdFd0R3o3ekprelpHVmxBVEIzN2x4TDczSEx1blhyR0QxNk5OV3FWU01pSW9LTEZ5L1N2WHQzeG80ZGU5OTJWNnBVaVMrKytJSkpreWJoN2UyTlhxK25vT0IvWiszMzY5Y1BnSnljSEV0WllXSGgzMzYvdEdMM3dYSjFkV1hHakJrODk5eHp6Sm8xaTk5Kys0M1pzMmRiL3JJLy9mUlQ0dUxpVUJTRjdkdTNzMzM3ZGdBYU5teEluVHAxdUhyMUtnVUZCYno1NXBzc1dyUUlSMGRITm16WXdLRkRoemgwNkJEOSsvY0hZUExreVVSRlJURnYzanpMVUJjYUdrcjE2dFZwMWFvVjRlSGhSRVJFWURRYVM5MzJXclZxOGVXWFgrTGs1SVRKWkdMQWdBRld3Kzd0K3ZYcmg1K2YzME40eDdSaDk4RzZwVjI3ZHF4WnM0YjMzMytmb1VPSHNuSGpSaXBYcmt4WVdCamp4NDluOGVMRmZQLzk5N1J2Mzk2eVE3eDkrM2EyYmR2R3NtWExlUHJwcDJuVXFCRnIxcXdoSlNXRm1qVnJNbWJNR010UTZPcnFTb2NPSFRodzRBQjkrL2JsM0xsejVPVGswTEpseTcvVjdwaVlHQjU3N0RHYU5tM0twVXVYV0xwMGFiRjFvcU9qaSswcmxuV1BUTEFBUER3OFdMUm9FVWVQSHFWeTVjb0FIRGx5QkNjbkp5Wk5tc1NsUzVmWXNtVUxsU3BWb20zYnRnd2JOb3paczJkVHBVb1Z2dm5tR3dENjkrOVAvLzc5bVRwMWFySHRkKzNhbFhmZWVZZmV2WHNURVJGQm56NTlLT242V1FCR285RXlKTi9MNnRXcmVmMzExMm5hdENsR281RTllL1lVVytmY3VYUFVybDM3TDd3anR2TklCWXVpNnl2YzNvdDA3ZHFWcmwyN0FqQno1a3k2ZHUxSzA2Wk5NUmdNbU0xbWpFWWpiN3p4QnBVclYrYW5uMzZpU1pNbUJBUUVsTGh0UHo4L1dyWnN5WVFKRTdoOCtUSXpac3dvY1QyZFRzZTBhZE5ZdG16WlBROFJaR2RubzlQcGFOR2lCUlR0TDhiSHh4ZGI3OXExYXcvOFB0amFJeGVzTzAyWU1JRXJWNjZRazVORGVubzZCdzRjd01mSGh6WnQyckI3OTI2YU4yL09ybDI3Nk5teko3dDI3YUptelpyMzNGNkxGaTJJam82bWQrL2V4UTUvR0F3R2R1L2V6ZHExYXhrMWFwU2wxN3liZ3djUDR1M3RqYWVuSjBhakVSY1hGNlpQbjE1c3ZkV3JWLy9GVjI4N2oveFBPaSs4OEFJVEowNGtLaXFLTGwyNk1HUEdERDc2NkNQKy9QTlAvUDM5V2Jod0lTZE9uR0RqeG8wY08zYU1oZzBiVWxoWVNFWkdodFZRWmpBWVdMUm9FWkdSa2N5Wk00ZkV4RVRDd3NJNGZ2eTRaWjE5Ky9hUmw1ZEhSRVFFUTRjT0pUMDluWXlNRExLenMwbEtTckk2aXM3TjY1eGE5YTZLb3VEcDZZbW5weWZWcWxXamN1WEtlSGg0Y09uU3BXSkgvY3U2Ujc3SGV1NjU1eXovdi9XTjYvVHAwd1FFQkRCNThtUVVSZUUvLy9rUFU2Wk1vVm16Wmx5NGNJSG5uMzhlTHk4dnF5SHhoeDkrd05QVGt6VnIxbEMxYWxWQ1FrTDQ2cXV2V0xKa2llWGJaRmhZR0lHQmdaWUR0bDkrK2FXbHQvSDI5dWJ0dDkrMmFwc1Fnalp0MnBUWTdoczNidEN2WHorRUVIaDRlUEQ2NjYrWHVGNjU1K3ZmYWtmL29TTkZlV0kybTRYQllCQkdvOUhXVFJIOWg0NFV2djZ0ZG1qMWVUL3lQWll0S1lwU3FtK0dqNkpIZmg5THNnMFpySHRZdW5RcG16WlpYM1hiYURUeTl0dHZrNXljYkxOMjJRTVpySHZvMmJNbm4zenlDZnYzNzdlVVJVWkdrcE9UUThPR0RXM2F0ckt1Zk80QTNNZUZDeGNZTldvVUZIMDdtelp0bXVVYlpWcGFHbFdyVnVYNTU1L0gxOWVYOFBCd0c3ZTJiSkxCS29IUmFNVER3NE0xYTlaWXlxWk9uVXEzYnQwc2h5L09uei9QNU1tVGJkaktzazBHNnk0dVhyeG9OZkV1TVRHUkN4Y3VXS1lQNStmbjMrUFprZ3pXWGRTcVZZdDMzbm5Ic2p4Ly9udzZkT2hnbVo2Y21wcktoeDkrYU1NV2xtMHlXSGZoN094TXZYcjFMTXV1cnE3VXFGSERxa3k2T3htc3V6aHo1Z3pkdTNlM0xHZG5aM1Bnd0FFV0xGZ0FSVE1ScWxhdGFzTVdsbTB5V0NXb1U2Y095NVl0c3pwRDVzNmQ5L3o4ZkhrczZ4NWtzTzRRSFIzTm9rV0xpcFhuNU9Td2I5OCs1cytmWCt5eDc3Ly9YdlplZDVEQnVrUHYzcjNwM2J0M3NmSTdleXpwM3VTUmQwa1ZNbGlTS3VSUVdFcjJkQlp5V1NCN0xFa1ZNbGlTS21Td0pGWElZRW1xa01HU1ZDR0RKYWxDQmt0U2hReVdwQW9aTEVrVk1saVNLalQ5U1NjK0laRUJ3MFpwV2FWVUpENGhVZFA2Tkx5THZmZzVPMXV2NlEydkh5WkhCeW9CbU16azJyb3RmNWtpb20zZEJPa09RVUZCTzRLQ2dqUzdxSWE5ay90WWtpcGtzQ1JWeUdCSnFwREJrbFFoZ3lXcFFnWkxVb1VNbHFRS0dTeEpGVEpZa2lwa3NDUlZ5R0JKcXBEQmtsUWhneVdwUWdaTFVvVU1scVFLR1N4SkZUSllraXBrc0NSVnlHQkpxcERCa2xRaGd5V3BRZ1pMVW9VTWxxUUtHU3hKRlRKWWtpcGtzQ1JWeUdCSnFsQnMzWUN5S2pnNDJFc0k4ZnF0WlNIRWF3Q0tvcXk4VmFZb1NtUmNYTnhsVzdXeExKUEJ1b3ZnNEdCbnM5bDhWVkVVajVJZUYwSmtPamc0MUlxTGl6Tm8zN3F5VHc2RmQxRVVtR2doQkVJSVMvbHR5OUV5VkhjbmczVVBRb2oxaWxLOFUxY1VCU0hFZXBzMHlrN0lZTjJEWHEvZkpJVFEzMWt1aE5EcjlmcE50bW1WZlpEQnVnZWRUbGVnS0VvTTFrTWdpcUxFNkhTNkFsdTNyeXlUd2JvUGs4bGtOUndXL1Y4T2cvY2hnM1VmQm9OaEk1Qi9XMUYrZm43K1JoczJ5UzdJWU4xSGZIeThIdGpFLzNiYXR4U1ZTZmNnZzFVS1FvZ2ZidzJIOHR0ZzZjaGdsWUlRSWhvdzNkemxNc2xMV2tzUFQxQlEwQyt0VzdmZWJPdDIyQXQ1cy9GU0tqcFlLbnY0VXBMQktpV2owUmp0NE9BZ1NyR3FKRWxxS1pPekd4cjROUXRRSEIwN0trSnBJUlJSUjFHb0tvVGlhT3QybFFXS0lreENrS1VJSlZVbzRnaG04ODZ6U2NjU2JOMnVPNVdoWUFVNyt6WTFqRklVWlRTSzBoeWdrcHNiZGIzcVVLVnFGWndjWmE0QWpDWVRXVm5aWEw2Y1N1Nk5Hd0FJd1ZFell2RzVoQ05mQUVaYnQ1R3lFaXhmdnhaUDRxaXNWaFNsVWZQSEEzbWhWM2M2UFAwVVRmMGEyN3BwWlZwaWtvN1kzWHY0T1dZengwN0VBK2lFMFR6NGJQTFJQMjNkTnB0ckVOQnFiTU9BVm9YLzZOUlZ4R3phS3N4bXM1QWVqTmxzRmhzM2JSRlBQdE5GTkF4b1ZkZ2dvTlZZVzMrdU50V2dhYXRwRFFOYWlTRWp3MFJHUnFhdFB4KzdkejBqUXd3YS9ycG9HTkJLK1BxM2ZOZVduNjNOZGx4OG03WU1jM0JRUG5tK1J6Y1dmN2FBU201dXRtcktJOFBWeFlVWGVuYm56Tm16Sko4Ni9WdzF6enFYTXROU0Q5cWlMVGJaeC9MMWEvR2s0dVFRMjdGOU8rY3Z3aGZoNENDUE96NU1KcE9Ka2FQZlpPZXUzWVhDS0RyYVlwOUw4MkQ1K3ZxNktLNVZqM3JYcmV1MzhjZTFWSEYzMTdvSjVVSjJUZzQ5WCt6SHhVdVhFOG5QYW5YMjdObjhVanp0b2RHK3EzQ3BPaE1VdjdrZnZDOURwYUlxN3U3TW5qa05SVkdhNHVJeFErdjZOUTFXM1NaTlBGRVkzeVdrRXgzYnQ5T3k2bktwYzhmMmhIVHFpS0tJOGQ3Ky9qVzByRnZUWUZWUVhLY29LSlhHajNtOUZHdExEOE9Fc1dHQVVya0NMcE8xckZlellQazgvbmgxeFlFeElaMDYwaXd3UUt0cXk3M21qd2ZRcVdON1FJeXZYNzk1TmEzcTFTeFlUa2JId2FDNGp4OHRleXV0alFzTEJVVnhWOXdjQm1sVnAzWkRvZUx3Y3FCL1UxbzJmMXl6S3FXYldyZHFRZE1tZmlqd3NsWjFhaEtzMm8rMXFBVzA3L3BjaUJiVlNTWG9FdElKVURyV2JkTEVVNHY2TkFtV3E3UHlrcUxnK0Z6blo3U29UaXBCbDJjN29TZzRPdVB5b2hiMWFSSXNSVkZlcU90Vmh3RC9KbHBVSjVXZ1dXQUFYblZxNCtDZzlOYWlQazJDSlFSQlQ3UUpwcVFMYkVqYVVCU0Z0c0d0UWFHVkZ2V3BIaXhmMzFZZWlrTGRKbzBmVTdzcTZUNmErRDBHS1BXcU4yNWNSZTI2VkErV3VZSm9CdURuVnphRFpUS1piTjBFemZnOWR2TXpjSGR5YWFaMlhhb0h5MEdoR1VCWjdiRldyVnJGb2tXTGlwVy85OTU3eE1URTNQZjVpWW1KakJneFFxWFdQVnhOaXY2NEhYQlMvWmlQNnFkL0tRNTRWM0IyeHNlN3J0cFZQVENqMGNpNmRldFl1SEJocWRhZk9YTW1tWm1aVm1XNXVibWNQbjJhQ1JNbUZGdS9YNzkrUFAzMDB3K3R2WDlYUFI5dm5KMmRLQ3cwK0toZGwrckJFb0lxN3U3dVpYTEhQVG82bXRhdFcrUGo0ME44ZkR6anhvMnpQSmFibTB0c2JDd0xGaXdBb0dyVnFuejg4Y2NZRE5aWGgweEpTV0hGaWhXTUdUT20yUFpyMTY2dHdhc29QUWNIQnlwWHFzeDF3M1hWOTdHME9HRzFpcHVicXdiVlBKamMzRnhXcmx4SlpHUWthOWFzSVNFaGdlM2J0MXNlZisrOTkralFvUU05ZS9hODc3WmNYVjFwMnJTcHlpMStPTnpjWE1uSVZGU2ZyNlQrVUFqdWxTcVZ2V25IcTFhdHd0blptVysrK1laZmYvMlY1Y3VYbCtwNU0yZk9aTStlUGJnVlRhVTJHQXhrWkdUUXAwOGZ5enBYcjE0bE1qS1M1czJicTliK3Y2cVNteHNDNVZIb3NaUXFibVZ3UG51blRwM3c5dlptelpvMURCNDhtTHAxNnpKcDBuYzkyN2dBQUFVOVNVUkJWQ1NPSERrQ0pReUZJMGFNWVBEZ3dRQk1tVEtGYnQyNlFkSE8rL3o1OC9uaWl5OHMydzRORGJYSmF5b050MHB1SUlUOUIwc2dCS0xzWGZLZ2FkT21wS1dsVWFsU0pRWU9IQWpBcDU5K2F1dG1xVTdSYURhNkJrT2hrcTNYNTZwZHpRTzdjT0VDNzcvL1B0MjZkV1AyN05tNHU3c1RHQmpJNXMwbFg2bG84dVRKK1BqYy9ETDE0WWNmV3I1SlptWm1rcCtmVDdkdTNYQnl1dmwycHFlbmEvaEtIb3crVnc4SzJXclhvMzZQcFloc2ZXN1pDMVptWmladDI3YkZ3OE1EWDE5ZkFnSUMyTFJwRTlXclYrZmxsNjFubDN6d3dRZGtaOS84TEFZTkdzUzRjZU9vV2JNbU1URXhSRVpHa3AyZFRaTW1UZmpvbzQ5d2NYSGg2TkdqK1ByNjJ1YUYzWWRlbjR2Q0l4QXNVSEp5YzIrb1g4MERhdGFzR1I5KytDRUFack9aYytmT0FWQ3paazBDQXdPdDFuVjEvZCszMmlaTm1pQ0VZUEhpeGV6ZnY1L3AwNmV6ZVBGaW5uLytlVWFOR3NYY3VYTnAwYUtGeHErbTlQVDZYSVI0QklJbEtKczkxc21USjltNWN5ZEhqaHpoK1BIaitQdjdFeHdjZk4vbkhUOStuQVVMRnVEbDVVVjRlRGdwS1NrQWRPdldqV3JWcWpGNjlHajY5T25Ea0NGREtHdGZXb1FRdHk0a2txTjJYYW9IeTBFbzUwMG1FMWV2WHFOV3JacHFWMWRxT3AyTzdPeHNYbm5sRmViT25VdTFhdFdJaUloZzFhcFYvUGpqajFiclptUmtBREIzN2x4Ky9mVlhKazJhUk8vZXhXZWZQUEhFRTN6OTlkZDgrT0dIOU9qUmczbno1dEd1WGRrNUd5bjF5bFhNWmpOQ2lITnExNlY2c014RzAzRUhaMGNTa3BMTFZMQmVlT0VGWG5qaGhXTGxnd2NQNW8wMzNyQXFHelpzR0FDZE8zZG16Smd4Vkt0MjkzTVNhdFNvd2Z6NTh6bDU4aVNOR2pWU29lVi9YVUppRXR6OFl6OW02N2I4Ylo2ZVRkMTkvVnVhdzZOVzJQcWFHZVhlMHNqbHd0ZS9wYWx1M1dEVngyalZaemVrcFNYbUFDbUp5VHExcTVMdTQyUlNNaWpLbVV1WDRsVC9OcVhOV1RvS2gvN2NIMmQxM3o5SlcwSUk5dTJQUXhFYzBxSStiYVltbTlsd09UV1ZFL0ZsN2xLWjVjYXhFL0ZjdVhvTkljVDlKNWs5QkpvRXl5RHlvb1hBdEdYYkRpMnFrMHF3ZGR0dkFFWmpydkVuTGVyVEpGaVhrcExTZ0YxYnQ4dGcyY3JXN2I4aGhJaTljT0hFZFMzcTArNU1hR0grYjJLU2pvT0hqMnBXcFhUVHdjTkhTVXJXb2NDUHBWajlvZEFzV0lVaWY1VkE1SDRlSHFWVmxWS1J6NWRHQVNLbmtJTFZXdFdwV2JDS2hzUEZ2KzNjeGZINGsxcFZXKzRkUFg2QzMySjNJY3dzdVppUW9ObTBDMDJ2ajVWdmNGZ2dJSGZSa2tndHF5M1hGaTJKUkNCeUMwWGVBaTNyMVRSWXFicEQxeEJpMGRidHY3RnR4KzlhVmwwdS9icmpkN2I5dGhPRXNyQm94TkNNVFM1dWk2dkg4ZG8xUFIvYnVINHROV3BVMTdvSjVVTDY5ZXYwZkxFZjE5TFNkU0l2cy9ramYzSGJzMmZQNXB0TjRyV3IxOUtNWVcrK1ZleDBLdW52S3l3c0pHejhXMXhMU3plWWhXbW8xcUhDVmpjUXlFcS9jcTVxOVZycHFWZXU5SXBQU0tSN2wyZHhsRGRoZWlnS0Nnb1lNM0VxZS9idXd5VEVtSE1KUnpVNUlIb25tMzJhV2VsWDlsZXRVZHQwTnVWY3lNSERSK25Vb2IzVlRFM3B3YVdscHhNMmZqSzc5dXhGQ1BPL1VoS09mbWFydHRpMG04aEt2N0xUbzBhZHJQTVhMblpaLzlQUERwN1ZxOVBFcjdHOFU4VURNaHBOclA5cEEyK01uNHp1MUdtalNZaUpLUWxIUDdabG04ckVlZThOL0Z1MWMxREVHbERxMWZYeTR0VlhYcVJybHhCNVc3bjdTRXhLWnRQVzdheGIvMTh1WFU0Rk9HY1dwdjRwQ2NmK3NIWGJ5a1N3QUdyWGJsSEoxWU9SaXFLTWtqZkN2THVTYm9TSkVNZUVFTXNLYzV5WGFUSFhxalRLVExCdUoyL2RlM2YyY3V0ZVNaSWtTWklrU1pJazZmL2Jnd01DQUFBQUFDSC9YemNrQUFBQUFBQUFBQUFBQU1CSGtCNytwK1BwYnZVQUFBQUFTVVZPUks1Q1lJST0iLAoJIlRoZW1lIiA6ICIiLAoJIlR5cGUiIDogImZsb3ciLAoJIlVzZXJJZCIgOiAiMjgxNzE0Njc5IiwKCSJWZXJzaW9uIiA6ICIxOCIKfQo="/>
    </extobj>
    <extobj name="ECB019B1-382A-4266-B25C-5B523AA43C14-5">
      <extobjdata type="ECB019B1-382A-4266-B25C-5B523AA43C14" data="ewoJIkZpbGVJZCIgOiAiNTI2NTY4MjQzMzQyIiwKCSJHcm91cElkIiA6ICIyMDc2MDA1MjUiLAoJIkltYWdlIiA6ICJpVkJPUncwS0dnb0FBQUFOU1VoRVVnQUFBSllBQUFKYUNBWUFBQUROdEw0RUFBQUFBWE5TUjBJQXJzNGM2UUFBSUFCSlJFRlVlSnpzM1hsOFRGZmp4L0hQelVJU1FoQkxKQWdWa3RRV29YMnFLR250TFYwZWFsZEwydGhxS1YwZVJWK1d4NlBWOWxlS0xKUzJxbFNyVDFOU1M5RUtxb2hkWkJsTHJFRWkyMFNXV2M3dkR6R1BrU0JhOTA1R3p2c2Y3cGs3OTV5WitlYWNPM2ZPdlJja1NaSWtTWklrU1pJa1NaSWtTWklrU1pJa1NaSWtTWklrU1pJa1NaSWtTWklrU1pJa1NaSWtTU292RkZzM29DUU4vSm9GS0k2T0hSV2h0QkNLcUtNb1ZCVkNjYlIxdThvQ1JSRW1JY2hTaEpJcUZIRUVzM25uMmFSakNiWnUxNTNLVUxDQ25YMmJHa1lwaWpJYVJXa09VTW5OamJwZWRhaFN0UXBPampKWEFFYVRpYXlzYkM1ZlRpWDN4ZzBBaE9Db0diSDRYTUtSTHdDanJkdElXUW1XcjErTEozRlVWaXVLMHFqNTQ0RzgwS3M3SFo1K2lxWitqVzNkdERJdE1VbEg3TzQ5L0J5em1XTW40Z0Ywd21nZWZEYjU2SisyYnB2Tk5RaG9OYlpoUUt2Q2YzVHFLbUkyYlJWbXMxbElEOFpzTm91Tm03YUlKNS9wSWhvR3RDcHNFTkJxckswL1Y1dHEwTFRWdElZQnJjU1FrV0VpSXlQVDFwK1AzYnVla1NFR0RYOWROQXhvSlh6OVc3NXJ5OC9XWmpzdXZrMWJoams0S0o4ODM2TWJpejliUUNVM04xczE1WkhoNnVMQ0N6MjdjK2JzV1pKUG5YNnVtbWVkUzVscHFRZHQwUmFiN0dQNStyVjRVbkZ5aU8zWXZwM3pGK0dMY0hCd3NFVXpIbGttazRtUm85OWs1NjdkaGNJb090cGluMHZ6WVBuNityb29ybFdQZXRldDY3Znh4N1ZVY1hmWHVnbmxRblpPRGoxZjdNZkZTNWNUeWM5cWRmYnMyWHd0NjllK3EzQ3BPaE1VdjdrZnZDOURwYUlxN3U3TW5qa05SVkdhNHVJeFErdjZOUTFXM1NaTlBGRVkzeVdrRXgzYnQ5T3k2bktwYzhmMmhIVHFpS0tJOGQ3Ky9qVzByRnZUWUZWUVhLY29LSlhHajNsZHkyckx0UWxqd3dDbGNnVmNKbXRacjJiQjhubjg4ZXFLQTJOQ09uV2tXV0NBVnRXV2U4MGZENkJUeC9hQUdGKy9mdk5xV3RXcldiQ2NqSTZEUVhFZlAxcjJWbG9iRnhZS2l1S3V1RGtNMHFwTzdZWkN4ZUhsUVArbXRHeit1R1pWU2plMWJ0V0NwazM4VU9CbHJlclVKRmkxSDJ0UkMyamY5YmtRTGFxVFN0QWxwQk9nZEt6YnBJbW5GdlZwRWl4WForVWxSY0h4dWM3UGFGR2RWSUl1ejNaQ1VYQjB4dVZGTGVyVEpGaUtvcnhRMTZzT0FmNU50S2hPS2tHendBQzg2dFRHd1VIcHJVVjltZ1JMQ0lLZWFCT01vcFNKV1RybGtxSW90QTF1RFFxdHRLaFA5V0Q1K3JieVVCVHFObW44bU5wVlNmZlJ4Tzh4UUtsWHZYSGpLbXJYcFhxd3pCVkVNd0EvUHhrc1cvTjc3T1puNE83azBrenR1bFFQbG9OQ000QkhwY2N5bVV6MDZ0V0wvSHpyMzNUMzdObERhR2lvemRwVkdrMksvcmdkY0ZMOW1JK1QyaFVvRG5oWGNIYkd4N3V1MmxVOWtKaVlHS1pQbjE3cTlmZnMyVVBGaWhXNWN1VUtKcE1KRnhjWHE4ZS8rT0lMK3ZUcEE4Q2xTNWVvVzdkc3ZWNkFlajdlT0RzN1VWaG84Rkc3THRXREpRUlYzTjNkeTl5T2U0OGVQZWphdFNzQWMrZk81YkhISHFOLy8vNld4K2ZQbjArREJnMHNaVTVPVHNUSHgzUHc0RUU4UER6NDg4K2JVNXphdEduRHdZTUh5YzNOcFZldlh1ajFla2FNR01IS2xTdXBVNmVPalY1ZHlSd2NIS2hjcVRMWERkZnRmeDhMcU9MbTVxcEJOUTlHVVJTY25KeHdjbkpDVVJRY0hCd3N5MDVPTi8vZWJpOEQyTDU5T3ovKytDTUdnNEcxYTljeWZ2eDQ4dkx5K1BqamozbjMzWGR2Zm5DVkt6TjQ4R0ErL2ZSVEc3L0Nrcm01dWFLZ3FENWZTZjJoRU53clZYbzBwaDJQR3plTzlQUjAyclp0Uy9mdTNlbmN1VE9mZmZZWkZ5OWVKRHc4SEwxZWoxNnZKemMzbDh6TVRFNmVQRWxBUU5uNndiMlNteHNDUmZVZVMvVmdnVkxGclF6T1o4L0x5ME1JQVVVNzVBYURnUnRGNSttVlZPYnM3SXl6c3pOSlNVa01IanlZcTFldlVxZE9IWjU2NmltYU5XdUdsNWNYbnA2ZVZLOWVuU3BWcXJCeTVVcSsrZVliNXN5Wlk3UFhXQkszU200Z2hQMEhTeUFFUlI5Z1dmTFBmLzZUek14TUFBd0dBNHFpRUJrWmFYbjh6ckpYWG5tRmNlUEdrWnFhU3NPR0RZbU5qYVZKa3lhRWhKVDgrMmUvZnYxd0xJTW4yU29helViWFlDaFVzdlg2WExXcmVXQWJOMjYwL1AvOTk5K25WYXRXL1BPZi83U1V6WjA3bDRZTkd6Snc0RUJMV1ZKU0VpNHVMbVJuWjdOMzcxNkNnNE01ZE9nUW8wZVB4c1BEdzdLZUVBSkZVZGkwYVpPR3I2aDA5TGw2VU1oV3V4NzFleXhGWk90enkxNndicGVXbGthTkd2ZWZ1ZHVrU1JQNjl1M0wwS0ZES1NnbzRJMDMzdURNbVRPMGFkT0d6ei8vM0xKZVptYW0xVGZNc2tTdnowVkIvV0JwOEsxUXljbk52VkdLOVd5am9LQ0ErUGg0L1B6OFNyWCthNis5UnFOR2piaHg0d2JuenAxVHZYMFBtMTZmaXhDUFFMQUVaYnZIQ2c4UHAwbVRKdmo0bE82WTRZWU5HMGhKU2VITk45OWs3Tml4WExwMFNmVTJQaXhDaUZzWEVzbFJ1eTdWaDBJSG9adzNtVXhjdlhxTldyVnFxbDFkcWVYbDVmSFpaNS94NjYrL3NuejU4bEk5NTd2dnZtUEpraVZFUlVYaDUrZEhzMmJOeU0vUDU5Q2hRNWFqN2dCbXMxbkZsdjkxcVZldVlqYWJFVUtvM3RXcUhpeXowWFRjd2RtUmhLVGtNaFdzeU1oSWtwS1MrUHJyci9IeThpclZjeXBXck1paVJZc3N3MlpBUUFDSERoMGlLQ2pJTHZheEVoS1Q0T1lmK3pGYnQrVnY4L1JzNnU3cjM5SWNIclhDMXRmTXNHSXdHTXJkbFcyV1JpNFh2djR0VFhYckJxdCtZRkgxZmF5MHRNUWNJQ1V4V2FkMlZRL2sxazg1NWNuSnBHUlFsRE9YTHNXcC9tMUttN04wRkE3OXVUL09jcVJiMHA0UWduMzc0MUFFaDdTb1Q1dXB5V1kyWEU1TjVVUjhtYnRVWnJseDdFUThWNjVlUXdnUm8wVjltZ1RMSVBLaWhjQzBaZHNPTGFxVFNyQjEyMjhBUm1PdThTY3Q2dE1rV0plU2t0S0FYVnUzeTJEWnl0YnR2eUdFaUwxdzRjUjFMZXJUN2t4b1lmNXZZcEtPZzRlUGFsYWxkTlBCdzBkSlN0YWh3STlhMWFsWnNBcEYvaXFCeVAwOFBFcXJLcVVpbnkrTkFrUk9JUVdydGFwVHMyQVZEWWVMZjl1NWkrUHhKN1dxdHR3N2V2d0V2OFh1UXBoWmNqRWhJVjJyZWpXOVBsYSt3V0dCZ054RlN5SkxzYmIwTUN4YUVvbEE1QmFLdkFWYTFxdHBzRkoxaDY0aHhLS3QyMzlqMjQ3ZnRheTZYUHAxeCs5cysyMG5DR1ZoMFlpaEdadGMzQlpYaitPMWEzbyt0bkg5V21yVXFLNTFFOHFGOU92WDZmbGlQNjZscGV0RVhtYnpSLzdpdG1mUG5zMDNtOFJyVjYrbEdjUGVmQXVEd2FCMUV4NTVoWVdGaEkxL2kydHA2UWF6TUEzVk9sVFk2Z1lDV2VsWHpsV3RYaXM5OWNxVlh2RUppWFR2OG15Wm5COXVqd29LQ2hnemNTcDc5dTdESk1TWWN3bEhOVGtnZWllYmZacFo2VmYyVjYxUjIzUTI1VnpJd2NOSDZkU2hQYTZ1WmUvOFEzdVNscDVPMlBqSjdOcXpGeUhNLzBwSk9QcVpyZHBpMDI0aUsvM0tUbzhhZGJMT1g3allaZjFQUHp0NFZxOU9FNy9HOGs0VkQ4aG9OTEgrcHcyOE1YNHl1bE9ualNZaEpxWWtIUDNZbG0wcUUvTkdHdmkzYXVlZ2lEV2cxS3ZyNWNXcnI3eEkxeTRoOHJaeTk1R1lsTXltcmR0WnQvNi9YTHFjQ25ET0xFejlVeEtPL1dIcnRwV0pZQUhVcnQyaWtxc0hJeFZGR1NWdmhIbDNKZDBJRXlHT0NTR1dGZVk0TDlOaXJsVnBsSmxnM2E0czNyclgwWUZLQUNZek5qMHp4RjV1M1N1VlVsQlEwSTZnb0NBNVBhT1U1RjZ5cEFvWkxFa1ZNbGlTS21Td0pGWElZRW1xa01HU1ZDR0RKYWxDQmt0U2hReVdwQW9aTEVrVk1saVNLbVN3SkZYSVlFbXFrTUdTVkNHREphbENCa3RTaFF5V3BBb1pMRWtWTWxpU0ttU3dKRlhJWUVtcUtKT25mNVVGd2NIQlhrS0kxMjh0Q3lGZTQrWXRmMWZlS2xNVUpUSXVMdTZ5cmRwWWxzbGczVVZ3Y0xDejJXeStxaWlLUjBtUEN5RXlIUndjYXNYRnhjbkw1WlJBRG9WM1VSU1lhQ0dFMVkwUGJsdU9scUc2T3htc2V4QkNyQy9wdGlpS29pQ0VXRytUUnRrSkdheDcwT3YxbTRRUStqdkxoUkI2dlY1Zjl1N0xXNGJJWU4yRFRxY3JVQlFsQnVzaEVFVlJZblE2WFlHdDIxZVd5V0RkaDhsa3Nob09pLzR2aDhIN2tNRzZENFBCc0JHNC9ScWUrZm41K1J0dDJDUzdJSU4xSC9IeDhYcGdFLy9iYWQ5U1ZDYmRnd3hXS1FnaGZydzFITXB2ZzZVamcxVUtRb2hvd0hSemw4c1ViZXYyU0krUW9LQ2dYMXEzYnIzWjF1MndGNnJmeGY1UlVYU3dWUGJ3cGFUWmI0VU4vVnVGQ2hpb1ZYMFBtd0xPQUFMczltY2NCVmFmU1Rpc3lYMzlOT3V4QkF5c1VxVnlwMEQvcGxwVktkMG1QaUdSN0d3OXdLTVZMSUJBLzZaOCsrVXlMYXVVaWd3WU5vcTkrK0kwcTAvdU0waXFrTUdTVkNHREphbENCa3RTaFF5V3BBb1pMRWtWTWxpU0ttU3dKRlhJWUVtcWtNR1NWQ0dESmFuQ2JvTzFZOGNPM256enpRZDZUbUppSW1GaFlaYmxxVk9uY3VEQWdidXUzNlZMRjR4R28xVlplSGc0MGRFbHovVzdjZU1HT3AyTzJOaFlqaDA3WnZYWXNXUEhDQTBOdldmNzFxNWR5L3Z2djI5WjNyRmpCOU9uVDBldnQ3K1owSFk1SCt2YXRXdk1uVHVYYXRXcU1XSENCS3ZIWnM2Y1NmWHExUzNMMjdkdjU3dnZ2b09pRC83OCtmT1djT2wwT2k1ZHVvUzd1enNBbzBlUHBtWExsaVhXR1JjWGg2K3ZMenQzN21UeTVNbFdqeDA0Y0lDMzMzNmJyS3dzWEYxZGFkS2tDUjA2ZEtCMjdkcWtwNmNURUJEd2wxNW4rL2J0aVl1TFk4Q0FBWHorK2VjMGFORGdMMjNIRnV3dVdQbjUrVXlaTW9YQmd3ZnoxRk5QV2NxM2JObkN0bTNiY0hOenMxby9KQ1NFa0pBUUtPbzFWcXhZd1NlZmZBSkZQZGFycjc1S216WnRtRFZyRnRldlh3Y2dORFNVOVBSME1qTXo2ZGV2SDQ4Ly9qaUhEaDFpM3J4NUpDWW1rcEdSUVd4c3JLV09saTFic21yVktoSVNFdGk2ZFN2ejVzMERJQ0VoZ1NsVHBqQmp4b3hpN1FMNDVwdHYyTFp0bTJVNUxTMk4zTnhjUm93WVlTbHIzTGd4VTZaTW9YYnQyZy94WFZTZlhRVXJQeitmdDk1Nml4bzFhdkRhYTY5WnlpOWV2TWgvLy90ZkZpOWVqSXVMaTlWelRDWVRJMGVPeE1YRmhaeWNISzVldlZwaWozWG16Qms2ZE9nQVFGVFV6U2xMWGJwMDRldXZ2MmJreUpGTW16WU5uVTZIbjU4ZlI0NGNJVFUxRloxT1IvdjI3V25ldkRsMTY5YmwxS2xUVm5YNysvdnpmLy8zZjB5YU5NbHFpTHVsVzdkdVBQbmtrNWJselpzM2s1eWN6TGh4NDZDb0o5eTFheGZQUFBQTVEzMGZ0V0Ezd1RJYWpienh4aHVjUEhrU056YzN1bmZ2RGtCZVhoNUdveEYzZDNjbVRweUl3V0NnV2JObWZQYlpad0NrcHFaU3IxNDlacytlVFhSME5Da3BLWXdmUHg3dTZMSFMwdEp3YzNOank1WXRsbUJsWldYUnQyOWZNakl5MkxWckYwZU9IS0ZYcjE0TUdUS0U3ZHUzczN2M2JxWk1tY0l2di96Q0o1OThRa0ZCQVFhRGdTNWR1dEN4WTBkQ1EwUHg4L05qelpvMW5EbHpwdGhyOHZUMHhOUFQwN0ljRnhmSDVjdVhhZHk0TVFCSlNVbVdZZHJlMkUyd25KeWNHRGR1SEZ1MmJDRXdNSkNYWG5vSmdCVXJWbUF3R0hqOTladVhzdnJ6eno5WnZYcTE1WG5aMmRsY3VIQ0JzTEF3VHA0OFNmMzY5VXZzc1lRUTVPYm1zbXJWS3JwMjdRckF2Ly85YndEKzlhOS9jZlRvVWI3NzdqdWFOcjA1QS9iY3VYTjRlWGtCMEtOSEQzcjA2TUdzV2JQSXk4dGo5dXpaNU9YbE1XalFJTWFPSFV1M2J0MyswbXZPeWNtaGN1WEtmK3Q5c3hXN0NSWkEyN1p0MmI1OXUxWFo2ZE9uN3psVUJBUUVzSHo1Y2xhdXZIbTl0S1ZMbDk0NlRaNGxTNVlRRWhMQ3dZTUhPWFBtREpjdlh5WXhNWkdaTTJkU1dGaElTa29LanozMkdQMzc5NmRUcDA0TUh6NmNuVHQzQW5ENDhHRmVmZlZWU3owM2J0eGd5NVl0ZUhsNU1XellNQll2WGt4NGVEaWpSNC9HeDhlbldMc3VYcnpJd0lIV3B3QVlEQVpNSnBObC82MndzQkN6MmN5V0xWdjR6My8rWTdWUFdkYlpWYkJ1K2V5eno0aUlpQUFnSXlPRFBYdjJzR0RCQWlqNmNKbzFhd1pGdmRYMzMzL1B6ei8vekxsejU2aGZ2ejREQmd5dzJ0Yk9uVHU1ZVBFaXp6Ly9QTysrK3k0ZUhoN1VxRkVEYjI5djFxMWJ4NXc1YzZoU3BRcGhZV0VJSWRpNmRTc0hEeDdreElrVEJBY0hXN2J6d3c4LzRPUGpROE9HRFduZXZEa0xGaXhnenB3NXJGeTVrbXJWcWxrZGZqQWFqWGg3ZS9QNzc3OWJ0V1h0MnJVY08zYU1PWFBtV0pXSGhvYmk0R0JmUjRic0xsZ0JBUUdFaElUUXRtMWJObXpZd0lZTkd3Z1BEN2M4cnRQcDJMMTdONERsbTlpWU1XUFlzR0dEWmI4cktTa0pEdzhQYXRXcUJjQ0VDUlBvMmJNblBqNCsvUEhISHdRR0JqSjI3RmpXcjE5UGVubzZQWHYyWk0rZVBiUnIxNDRYWDN5UnFWT24wck5uVHlwVXFBQkFlbm82SzFldVpPellzZXpmdjUrQkF3ZXlZY01HVnE5ZXpiVnIxMGhMU3lNbEpZWGs1R1E2ZCs1TWt5Wk5MSDhZcFdFMEdxbFlzZUpEZlIvVlpsOS9Ca0R2M3IxcDI3WXRHUmtaTEZteWhPSERoL1AyMjI5YkRpSTJidHlZWWNPR3NXUEhEbTdjdU1HSUVTUHc5dmEyMnNiQ2hRdEpURXdzY2ZzQkFRRTRPRGd3WmNvVXdzUERpWStQNTV0dnZpRTdPeHVBd01CQU1qTXplZnJwcHkzUDJieDVNNzE3OTZabXpacVdzdVRrWkxLenMvSHg4YUZMbHk2ODhzb3JCQVFFc0hYcjFsS0ZLaU1qQXlHRTVkamI3ZHUyQjNiWFkxSDBwbzhmUDU1bm4zMldKNTk4a2xtelpoVTdRaDRWRllXWGx4ZFZxbFRCemMyTlJvMGFRZEZPOStIRGg4bkp5YkVjWW5qcXFhZW9WcTBhZ0dYSTZkT25EM1hyMXNYYjI5dXlMM1grL0htbVRadkd5eSsvekl3Wk00aUtpcUpCZ3daMDc5NGROemMzOXUvZmI2bC8wcVJKVnUwNWR1d1lqbzZPT0RtVjdpMS83YlhYU0UxTnhkSFJrZWVlZTY3WUgwZFpaMWZCTXB2TmJOdTJqUTgvL0pBT0hUcFlqcnBYcUZDQjY5ZXY0K0Z4OHpxMGFXbHBuRDkvSG05dmI2NWZ2ODdWcTFmeDlQUms0c1NKSkNjbk0zdjJiR3JXck1tdnYvN0srUEhqY1haMkpqMDluVjY5ZXVIcjY4dm8wYU1CMkw5L3Z5VUlzYkd4eko0OW03Q3dNRjUrK1dVQ0FnSVlQbnc0RXlaTW9FK2ZQZy85dGY3MDAwL2s1K2ZqNE9CZ0dYTHRpVjBGNjgwMzN5UWhJWUd4WThkYURqZFE5SFYveUpBaGxtVkZVWGpwcFpkd2QzZG4zNzU5ckZ1M2prYU5HakZnd0FCYXQyNk5zN016QU0yYU5XUGl4SWtjUDM2Y1gzLzlsY3VYTCtQcjYwdGtaQ1RmZnZzdEZTdFdaT25TcFp3OGVaSTVjK1l3YTlZcy92R1Bmd0R3OHNzdlU2OWVQZWJQbjg5VFR6MWwyVjk3bU80ODJDdVZ3TmUvMVk3K1EwZUt2K1BVcVZNaU56ZjNiMjNqcjdweDQwYUo1V2F6V2ZPMi9CWDloNDRVdnY2dGRtajFlZHRWajNWclA4a1dYRjFkU3l3djZhcktraDErSzVUc1E3a09sazZuWS9EZ3dRLzBuSWlJQ0U2ZlBxMWFteDRWZGpVVXFpaytQcDdodzRkYkRqdmNZalFhcVZ1M0xsOTk5UlVVSFhRZE9YSWtTNVlzd2NuSnlXcVd4WjA4UER6WXVMRjhYZ2RYQnVzMi92NytmUG5sbDFabGh3NGRJakl5MHJJOFpNZ1EwdExTbUQ5L1BpdFhyclFjNVFjb0tDaWdYYnQyeE1iR2xqai9xandwdDhFS0RRM2wzTGx6WkdabTBxdFhMMTU1NVJYTFk4bkp5WncrZlpvS0ZTcXdjZU5HL1B6OHJKNDdZY0lFTWpNemJkQnErMUZ1Z3hVVkZZVk9wK09ERHo1ZzFhcFZ4TWZIVzM0VWRuRnhJVE16RTVQSlJOZXVYZW5VcVJNVUJTNC8vK1lsMzVzM2IyN1Q5cGQxNVRaWXR4UVdGckpseXhhTVJpUEp5Y24wN2R1MzJEcnIxNjhuUER5Y05XdldjUEhpUmZidjM4K2ZmLzVaNnA5bnlxTnkrYzRJSWRpNGNTT2JOMi9tMUtsVGZQLzk5N3o0NG9zMGF0U0lRWU1Hc1hmdlhxWk1tUUxBN3QyNytlbW5ud0NZUG4wNjNMeVhvVTNiYncvSzVlRUdSVkZZdlhvMWRlclVJU0FnZ01qSVNIeDlmWEYwZEtSVHAwN0V4Y1ZScVZJbDNOM2RpWTJOL2NzelFNdXpjaGtzZ05XclYxdk5BTDNGMWRXVndNQkFvcU9qT1hYcUZQdjM3K2ZaWjUrOTYzYnVuRlVoM1ZRdWg4TDdHVGR1SEtOR2pjTFQwNU14WThhVWVFS0QyV3dtSWlLQy9QejhZdWMyU2pKWUphcGV2VHBWcTFibHpKa3p0R3JWeXVveGcrSG1aZDVmZi8xMVRDYVQ1WVFMeVZxNUhRcno4L05KUzBzcjlzMHVQajZlb1VPSDBxSkZDOTU0NHcyR0RSdkdWMTk5UlY1ZUhnRDc5dTBEb0hYcjFxeFlzWUk2ZGVxUW1wcEtUazRPUjQ0Y3dkSFIwZTZtRWF1aDNQWlk0OGFONCtqUm81WkpmUlFkT2Yvb280K1lPSEVpSFR0MkJPQ0pKNTdnNDQ4L3BsR2pSclJ2MzU2Z29DQVdMRmhBNTg2ZDRlYnRmZW5WcXhjVW5hSTJhTkFnSEIwZGJmU3F5cUdITVIrcnJESWFqY0pnTUpUcHVWbHlQcFlka2oxVWNlVjJIMHRTbHd5V3BBb1pMRWtWTWxpU0ttU3dKRlhJWUVtcWtNR1NWQ0dESmFsQ0JrdFNoYVpIM3VNVEVoa3diSlNXVlVwRjRoTkt2bXlUV2pTOGk3MzRPVHRicitrTnJ4OG1Sd2NxQVpqTTVOcTZMWCtaSWtxKzg0RmtPMEZCUVR1Q2dvSTAreEhYM3NsOUxFa1ZNbGlTS21Td0pGWElZRW1xa01HU1ZDR0RKYWxDQmt0U2hReVdwQW9aTEVrVk1saVNLbVN3SkZYSVlFbXFrTUdTVkNHREphbENCa3RTaFF5V3BBb1pMRWtWTWxpU0ttU3dKRlhJWUVtcWtNR1NWQ0dESmFsQ0JrdFNoUXlXcEFvWkxFa1ZNbGlTS21Td0pGWElZRW1xa01HU1ZDR0RKYWxDQmt0U2hReVdwQW9aTEVrVk1saVNLbVN3SkZYSVlFbXFVR3pkZ0xJcU9EallTd2p4K3ExbEljUnJBSXFpckx4VnBpaEtaRnhjM0dWYnRiRXNrOEc2aStEZ1lHZXoyWHhWVVJTUGtoNFhRbVE2T0RqVWlvdUxNMmpmdXJKUERvVjNVUlNZYUNFRVFnaEwrVzNMMFRKVWR5ZURkUTlDaVBXS1VyeFRWeFFGSWNSNm16VEtUc2hnM1lOZXI5OGtoTkRmV1M2RTBPdjErazIyYVpWOWtNRzZCNTFPVjZBb1NneldReUNLb3NUb2RMb0NXN2V2TEpQQnVnK1R5V1ExSEJiOVh3NkQ5eUdEZFI4R2cyRWprSDliVVg1K2Z2NUdHemJKTHNoZzNVZDhmTHdlMk1UL2R0cTNGSlZKOXlDRFZRcENpQjl2RFlmeTIyRHB5R0NWZ2hBaUdqRGQzT1V5eVh2K1NROVBVRkRRTDYxYnQ5NXM2M2JZQzAxdjNXdlBpZzZXeWg2K2xEVDdyYkNoZjZ0UUFRTzFxdTloVThBWlFJRGQvb3lqd09vekNZZWp0S2hMdzN0Q003QktsY3FkQXYyYmFsV2xkSnY0aEVTeXMvVUFqMWF3QUFMOW0vTHRsOHUwckZJcU1tRFlLRTF2OUM3M0dTUlZ5R0JKcXBEQmtsUWhneVdwUWdaTFVvVU1scVFLR1N4SkZUSllraXBrc0NSVnlHQkpxcERCa2xSaDk4SDY2S09QdUhEaFFxbldUVXhNSkN3c3pMSThkZXBVRGh3NGNOZjF1M1RwZ3RGb3RDb0xEdzhuT3Jya3VYNDNidHhBcDlNUkd4dkxzV1BIckI0N2R1d1lvYUdoOTJ6ZjJyVnJlZi85OXkzTE8zYnNZUHIwNmVqMTlqY1QycTduWStsME9qWnQyc1Q0OGVQdnVzNzI3ZHY1N3J2dm9PaURQMy8rdkNWY09wMk9TNWN1NGU3dURzRG8wYU5wMmJKbGlkdUppNHZEMTllWG5UdDNNbm55Wkt2SERodzR3TnR2djAxV1ZoYXVycTQwYWRLRURoMDZVTHQyYmRMVDB3a0lDUGhMcjY5OSsvYkV4Y1V4WU1BQVB2LzhjeG8wYVBDWHRtTUxkaGVzQ1JNbWNQRGdRWnlkblMxbFBYdjJ0Rm9uTnplWG1UTm4wck5uVDBKQ1FnZ0pDWUdpWG1QRmloVjg4c2tuVU5SanZmcnFxN1JwMDRaWnMyWngvZnAxQUVKRFEwbFBUeWN6TTVOKy9mcngrT09QYytqUUllYk5tMGRpWWlJWkdSbkV4c1phNm12WnNpV3JWcTBpSVNHQnJWdTNNbS9lUEFBU0VoS1lNbVVLTTJiTXdNM05yZGhyK2VhYmI5aTJiWnRsT1MwdGpkemNYRWFNR0dFcGE5eTRNVk9tVEtGMjdkb1A4VjFVbjkwRkMyRFdyRmwwN3R6NXJvKy85OTU3bHYrYlRDWkdqaHlKaTRzTE9UazVYTDE2dGNRZTY4eVpNM1RvMEFHQXFLaWJVNWE2ZE9uQzExOS96Y2lSSTVrMmJSbzZuUTQvUHorT0hEbENhbW9xT3AyTzl1M2IwN3g1YytyV3JjdXBVNmVzMnVIdjc4Ly8vZC8vTVduU0pLc2g3cFp1M2JyeDVKTlBXcFkzYjk1TWNuSXk0OGFOZzZLZWNOZXVYVHp6ekROLyt6M1RtbDBHNjBHa3BxWlNyMTQ5WnMrZVRYUjBOQ2twS1phaDgvWWVLeTB0RFRjM043WnMyV0lKVmxaV0ZuMzc5aVVqSTROZHUzWng1TWdSZXZYcXhaQWhROWkrZlR1N2QrOW15cFFwL1BMTEwzenl5U2NVRkJSZ01Cam8wcVVMSFR0MkpEUTBGRDgvUDlhc1djT1pNMmVLdGMzVDB4TlBUMC9MY2x4Y0hKY3ZYNlp4NDhZQUpDVWxXWVpwZTJPWHdmcmdndy80OTcvL2ZkZkg5WHE5cGZmSnpzN213b1VMaElXRmNmTGtTZXJYcjE5aWp5V0VJRGMzbDFXclZ0RzFhMWNBU3gzLyt0ZS9PSHIwS045OTl4MU5tOTZjQVh2dTNEbTh2THdBNk5HakJ6MTY5R0RXckZuazVlVXhlL1pzOHZMeUdEUm9FR1BIanFWYnQyNS82WFhtNU9SUXVYTGx2L1JjVzdQYllKVjJLQXdJQ0dENTh1V3NYSG56ZW1sTGx5NjlkWm84UzVZc0lTUWtoSU1IRDNMbXpCa3VYNzVNWW1JaU0yZk9wTEN3a0pTVUZCNTc3REg2OSs5UHAwNmRHRDU4T0R0MzdnVGc4T0hEdlBycXE1WjZidHk0d1pZdFcvRHk4bUxZc0dFc1hyeVk4UEJ3Um84ZWpZK1BUN0UyWHJ4NGtZRURyVThCTUJnTW1Fd215LzViWVdFaFpyT1pMVnUyOEovLy9JZW5ubnJxNzc1MW1ySExZSlZXZG5ZMjMzLy9QVC8vL0RQbnpwMmpmdjM2REJnd3dHcWRuVHQzY3ZIaVJaNS8vbm5lZmZkZFBEdzhxRkdqQnQ3ZTNxeGJ0NDQ1YytaUXBVb1Z3c0xDRUVLd2RldFdEaDQ4eUlrVEp3Z09EclpzNTRjZmZzREh4NGVHRFJ2U3ZIbHpGaXhZd0p3NWMxaTVjaVhWcWxXek92eGdOQnJ4OXZibTk5OS90MnJMMnJWck9YYnNHSFBtekxFcUR3ME54Y0hCdm80TTJXV3dTanNVM3ZvbU5tYk1HRFpzMk1Cbm4zMEdSZnN1SGg0ZTFLcFZDNHErYWZiczJSTWZIeC8rK09NUEFnTURHVHQyTE92WHJ5YzlQWjJlUFh1eVo4OGUyclZyeDRzdnZzalVxVlBwMmJNbkZTcFVBQ0E5UFoyVksxY3lkdXhZOXUvZno4Q0JBOW13WVFPclY2L20yclZycEtXbGtaS1NRbkp5TXAwN2Q2WkpreVpFUkVTVSt2VWFqVVlxVnF6NDk5NDBqZGx0c0VvekZEbzVPVEZpeEFqaTQrT3RIbCs0Y0NHdnZ2cXFKVmkzQ3dnSTRQRGh3MHlaTW9XalI0OWlOcHY1NXB0djZONjlPd0NCZ1lGa1ptYnk5Tk5QVzU2emVmTm1ldmZ1VGMyYU5TMWx5Y25KdUxxNjR1UGpRMUJRRUJrWkdmejAwMDlFUmtiaTVIVC90ejBqSXdNUER3L3k4dkk0Zi82ODFiYnRnVjBHNjBHNXViblJxRkVqS05ycFBuejRNRGs1T1paRERFODk5UlRWcWxVRHNBdzVmZnIwb1c3ZHVuaDdlMXYycGM2ZlA4KzBhZE40K2VXWG1URmpCbEZSVVRSbzBJRHUzYnZqNXViRy92MzdMWFZPbWpUSnFnM0hqaDNEMGRHeFZLRUNlTzIxMTBoTlRjWFIwWkhubm5zT2IyL3ZoL1orYU1FdWcvVWczd3F2WDcvTzFhdFg4ZlQwWk9MRWlTUW5Kek43OW14cTFxekpyNy8reXZqeDQzRjJkaVk5UFoxZXZYcmg2K3ZMNk5HakFkaS9mNzhsQ0xHeHNjeWVQWnV3c0RCZWZ2bGxBZ0lDR0Q1OE9CTW1US0JQbno0UC9UWCs5Tk5QNU9mbjQrRGdZQmx5N1luZEJxdTAzd3AxT2gzcjFxMmpVYU5HREJnd2dOYXRXMXVPMmpkcjFveUpFeWR5L1BoeGZ2MzFWeTVmdm95dnJ5K1JrWkY4KysyM1ZLeFlrYVZMbDNMeTVFbm16Sm5EckZteitNYy8vZ0hBeXkrL1RMMTY5WmcvZno1UFBmVlVpY1BxMytYaTR2TFF0L21rcWVFWEFBQWdBRWxFUVZUSThmVnZ0YVAvMEpIQ1h0MjRjYVBFY3JQWnJIbGIvb3IrUTBjS1gvOVdPN1Q2dk8zck82d051YnE2bGxoZTBsV1ZKUmtzU1NYbE9sZzZuWTdCZ3djLzBITWlJaUk0ZmZxMGFtMTZWTmpsenJzYTR1UGpHVDU4dU9Xd3d5MUdvNUc2ZGV2eTFWZGZRZEdoaTVFalI3Smt5Uktjbkp4NDdiWFg3cnBORHc4UE5tNHNuOWZCbGNHNmpiKy9QMTkrK2FWVjJhRkRoNGlNakxRc0R4a3loTFMwTk9iUG44L0tsU3Zadlh1MzViR0NnZ0xhdFd0SGJHeHNpZk92eXBOeUc2elEwRkRPblR0SFptWW12WHIxNHBWWFhyRThscHljek9uVHA2bFFvUUliTjI3RXo4L1A2cmtUSmt3Z016UFRCcTIySCtVMldGRlJVZWgwT2o3NDRBTldyVnBGZkh5ODVVZGhGeGNYTWpNek1abE1kTzNhbFU2ZE9rRlI0UEx6YjE3eXZYbno1alp0ZjFsWGJvTjFTMkZoSVZ1MmJNRm9OSktjbkV6ZnZuMkxyYk4rL1hyQ3c4TlpzMllORnk5ZVpQLysvZno1NTUrbC9ubW1QQ3FYNzR3UWdvMGJON0o1ODJaT25UckY5OTkvejRzdnZraWpSbzBZTkdnUWUvZnVaY3FVS1FEczNyMmJuMzc2Q1lEcDA2ZkR6WHNaMnJUOTlxQmNIbTVRRklYVnExZFRwMDRkQWdJQ2lJeU14TmZYRjBkSFJ6cDE2a1JjWEJ5VktsWEMzZDJkMk5qWXZ6d0R0RHdybDhFQ1dMMTZ0ZFVNMEZ0Y1hWMEpEQXdrT2pxYVU2ZE9zWC8vZnA1OTl0bTdidWZPOHc2bG04cmxVSGcvNDhhTlk5U29VWGg2ZWpKbXpKZ1NUMmd3bTgxRVJFU1FuNS9QaEFrVGJOTE9za3dHcXdUVnExZW5hdFdxbkRsemhsYXRXbGs5WmpEY3ZNejc2NisvanNsa3V1ZjBuZktzM0E2RitmbjVwS1dsRmZ0bUZ4OGZ6OUNoUTJuUm9nVnZ2UEVHdzRZTjQ2dXZ2aUl2THcrQWZmdjJBZEM2ZFd0V3JGaEJuVHAxU0UxTkpTY25oeU5IanVEbzZHaDMwNGpWVUc1N3JISGp4bkgwNkZITHBENktqcHgvOU5GSFRKdzRrWTRkT3dMd3hCTlA4UEhISDlPb1VTUGF0MjlQVUZBUUN4WXNzTXdIMCt2MTlPclZDNHFtUWc4YU5BaEhSMGNidmFweXlON25ZOTJMMFdnVUJvT2hUTS9OMG5vK1ZybnRzUjRtMlVNVlYyNzNzU1IxeVdCSnFwREJrbFFoZ3lXcFFnWkxVb1VNbHFRS0dTeEpGVEpZa2lwa3NDUlZhSHJrUFQ0aGtRSERSbWxacFZRa1BpRlIwL28wdkl1OStEazdXNi9wRGE4ZkprY0hLZ0dZek9UYXVpMS9tU0pLdnZPQlpEdEJRVUU3Z29LQ05Qc1IxOTdKZl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WXF0RzFCV0JRY0hld2toWHIrMUxJUjREVUJSbEpXM3loUkZpWXlMaTd0c3F6YVdaVEpZZHhFY0hPeHNOcHV2S29yaVVkTGpRb2hNQndlSFduRnhjUWJ0VzFmMnlhSHdMb29DRXkyRVFBaGhLYjl0T1ZxRzZ1NWtzTzVCQ0xGZVVZcDM2b3FpSUlSWWI1TkcyUWtackh2UTYvV2JoQkQ2Tzh1RkVIcTlYci9KTnEyeUR6Slk5NkRUNlFvVVJZbkJlZ2hFVVpRWW5VNVhZT3YybFdVeVdQZGhNcG1zaHNPaS84dGg4RDVrc083RFlEQnNCUEp2SzhyUHo4L2ZhTU1tMlFVWnJQdUlqNC9YQTV2NDMwNzdscUl5NlI1a3NFcEJDUEhqcmVGUWZoc3NIUm1zVWhCQ1JBT21tN3RjSm5uRGJ1bmhDUW9LK3FWMTY5YWJiZDBPZStGazZ3YllpNktEcGJLSEx5WE5maXRzNk44cVZNQkFyZXA3MkJSd0JoQmd0ei9qS0xENlRNTGhLQzNxMHF6SEVqQ3dTcFhLblFMOW0ycFZwWFNiK0lSRXNyUDFBSTlXc0FBQy9adnk3WmZMdEt4U0tqSmcyQ2oyN292VHJENjV6eUNwUWdaTFVvVU1scVFLR1N4SkZUSllraXBrc0NSVnlHQkpxcERCa2xRaGd5V3BRZ1pMVWtXNUNaYkpaTEoxRThvVnV3NVdUazRPd2NIQjVPVGszSGZkdDk5K20yUEhqbGt0cjEyNzlxN3JUNTA2bGRqWTJGSzM1Y3laTTBSRVJGaWQzUHBYckY2OW11VGs1TCsxamJLZ1hNekh1bkhqQmdjT0hHRHUzTG1Xc3ZqNGVJWU9IVnFxNTArWU1JSGp4NC9qN094c1ZaNlZsY1dDQlF0NCt1bW5xVktsQ2pFeE1hU21wako5K25TbVRadkd6cDA3NzdyTnQ5NTZpMmVmZlpiYzNGeXI4dlQwZEpZdVhjcVVLVk9zeXAyZG5hbFpzMllwWDdIdGxZdGdiZDI2bGNEQVFJNGVQY3FNR1RNUVFwQ1dsc1piYjczRjdhZDI5ZTdkbXpGanhwUzRqZG16WjlPdVhUdXJzckN3TUNwVnFnUkFqUm8xV0x4NE1jT0dEV1B2M3IzTW16ZlBhdDJGQ3hkaU1wbVlOR21TcFd6Ky9QbnMycldMNnRXckY2dnZ2ZmZlcy95L29PRG1LWXhyMXF6NXkrK0Ixc3BGc0g3NDRRZWVmUEpKbm5qaUNUWnQyc1NXTFZ0WXYzNDk0ZUhoeGRiZHNXTUhDeFlzSURNemswT0hEaEVRRUlDRHcvLzJHR0ppWW5CMWRTVW5KNGVrcENUcTE2OXZlY3pIeDRlMWE5Zmk2ZWxaNnJZTkd6YU1mLzd6bjFiMVg3NThtWUVEL3pjblVxZlQ4Zjc3Ny8vRlYyOGJqMFN3dW5mdlhxeHM1Y3FWK1BuNXNXL2ZQazZjT01IVFR6OU5hbW9xQm9PQjNidDMwN0JoUTg2ZlAxL3NlYzg4OHd5ZE8zZG02dFNwOU83ZG13NGRPakJod2dUTDR3NE9EcVNtcHVMbzZFaFVWQlRWcTFjbkt5dUxjK2ZPQVZDclZxMVN0M3ZBZ0FIRXhNUll0VDh2THcrajBjaFhYMzFsS1FzS0NtTEdqQmtQOUo3WTJpTVJyTysvLzU3S2xTdGJsYm01dVdFMm0xbTRjQ0Z1Ym00QWhJZUhjL0hpUlE0ZVBFano1czJaTld0V3NXMTkrdW1ubG0yZE9YT0dyS3dzQU9iT25Xdlp6aTNyMXExajlPalJWS3RXallpSUNDNWV2RWozN3QwWk8zWnNxZHBkdjM1OTNOemNHRGh3b0dWL2IrM2F0Wnc5ZTVaMzNua0hnQU1IRHJCNjlXb0NBd1AvMG50aks0OUVzQ3BYcm95N3UzdXg4aE1uVHBDZm4yOFphajc0NEFPT0h6L09PKys4dzRvVkt5anBTaklwS1NsOCtlV1hIRHAwaUVPSER0Ry9mMzhBSmsrZVRGUlVGUFBtemJNTWRhR2hvVlN2WHAxV3JWb1JIaDVPUkVRRVJxUHhnZHV2MSt1NWN1VUtGSDNUemN2THN5eG5aR1E4OFBiS2drY2lXSGNURUJEQWdnVUwyTHo1ZjJkdHhjZkhjLzM2ZFhyMDZGRnMvVGx6NXFEVDZVaEpTYUZtelpxTUdUUEdNaFM2dXJyU29VTUhEaHc0UU4rK2ZUbDM3aHc1T1RtMGJObnliN2N6SmlhR0F3Y09BSkNXbGtaQlFZRmxhTlhyOWZqNCtQenRPclQyU0FmTHdjRUJYMTlmcTdLK2ZmdlNyMTgvcTdKbHk1YXhmZnQyL1AzOWFkT21EZjM3OTJmcTFLbkZ0dGUxYTFmZWVlY2RldmZ1VFVSRUJIMzY5Q214MXdNd0dvMDRPWlh1N2UzWHI5OTloMEo3ODBnSHF5UWZmZlFSK2ZuNXZQbm1tM2g0ZVBEZGQ5K3hZY01HdnZqaWkyTDdhWGZ5OC9PalpjdVdUSmd3Z2N1WEw5OTFoMXFuMHpGdDJqU1dMVnRXNGhCOXArWExsMXZDYzJ2bmZjZU9IWER6b2lRUHBWZlVtbDBGUzYvWFd4M1oxdXYxVnYvZXljWEZwZGhCelhIanh2SDU1NS96eWl1djBMVnJWMzc3N1RlV0wxOWU0ckdra3JSbzBZTG82R2g2OSs1TmhRb1ZyQjY3OVkxejdkcTFqQm8xNnI1QkJlallzU01kTzNhMDlLeDM5bGpYcjE4bkpTV2xWRzByUyt3cVdDKzk5QkkzYnR5d0tuTnhjYkU2RG5TN3FWT244dUtMTDFxVnVibTU4ZmJiYjlPalJ3L2VmLzk5YXRldWJYV2N5bUF3SUlRZ0l5UERhaWd6R0F3c1dyU0ltSmdZNXN5Wnc5ZGZmMDFZV0Jqang0K25XYk5tQU96YnQ0Kzh2RHdpSWlJSUNBZ2dMUzBOUjBkSEhCMGRTVXBLb2tXTEZzWGFlT2RRZmFmcTFhdVhPdlJsaVYwRmErdldyUTl0VzgyYk4yZk5talVzV0xDQVR6LzlsUG56NXdOdytQQmh3c0xDOFBMeUlpQWd3TEwrRHovOGdLZW5KMnZXcktGcTFhcUVoSVR3MVZkZnNXVEpFaFl0V29Tam95TmhZV0VFQmdiaTRYSHpRc3RmZnZtbFpZano5dmJtN2JmZmZtanRsNHI0K3JmYTBYL29TRkVXR1F3R1ZiWnJOcHVGd1dBUVJxTlJsZTAvaVA1RFJ3cGYvMVk3dFBxODdhckhVa3RwdjcwOUtFVlJWTnQyV1dmWDAyYitydno4Zks1ZHUyYnJaanlTeW5Xd2poOC96dlRwMDZIb2VOR3RvK3dBSVNFaFpHWm0zbmNiTjI3Y29HM2J0cXEyMHg2VnozNzZML3JsbDEvWXRNbjY4dTRta3dtejJXejFRL1V0TTJmT3RNdHZkQTlEdVEzV0YxOThnVTZuNC96NTh5eGN1SkRtelp2ZmRkMnZ2dnFLbDE1NmliWnQyOUtvVVNPcnh3b0tDdmp6eno5TG5NZFZtb09qajZweUd5eFBUMC9TMDlPcFdMRWl0V3ZYeHRIUnNjVDF3c1BEMmJwMUt5Kzg4QUtlbnA3azUrZGJIYVM5ZFF6c3pwa1BsU3RYTG5ad3Rqd3B0OEhxM2JzM0J3NGM0TlNwVTd6NjZxc2NPSEFBblU3SE04ODhBMFZEWEhoNE9ILzg4UWZMbGkyaldyVnFBTXliTjgvcXhBeXoyWXpaYkxhYTlnelF2bjE3Qmc4ZXJQR3JLanZLYmJCdWw1bVppY2xrb25IanhwYnB2eUVoSVJ3NmRJamx5NWRielFoZHZIaXgxWE52M0xqQk04ODhVK0pzMVBLczNBWXJQeitmRXlkT2NQejRjWHIxNnNWSEgzMVViSjNQUHZ2TUtsU0RCdzh1Tmo4cUxTME5zOWxNcjE2OWlqMy90ZGRlbzIvZnZpcTlnckt0WEFiTGJEYlR0V3RYSEIwZDhmYjJadkhpeFp3OWU3YlllaTR1TGxiTHExYXRzbHFPaVlsaHhZb1YxSzVkbXhkZWVJRnUzYm9COE1jZmYxQzFhbFc3bS9YNU1KWExZRGs0T0xCMDZWTHk4dkpZdG13Wm5wNmVKUWJybHNMQ1FxdVpER2F6bWFpb0tEWnUzTWp5NWN2Snk4dGo5T2pSK1ByNjh1MjMzM0wwNk5GaXAyK1ZOK1gyQU9uamp6OWU2blhYckZsaitUSDU4T0hEREIwNmxKaVlHQjUvL0hGcTFxeEovZnIxR1R4NE1BTUhEcVJ1M2Jxc1c3ZXUyS2xpNVUyNTdMSHU1ZXJWcTh5ZVBadkN3a0pMMmJWcjE2aFhyeDV2dmZVV2lZbUp2UG5tbXpnN083Tmx5eFlBTGx5NFFJVUtGUWdMQzJQVnFsVzR1Ym5SczJmUGNudHdsUExjWTFFMGZmaldjYWk4dkR3dVg3N01vRUdEYU4yNk5aVXFWU0kxTlpYQ3drS09IRGxDZ3dZTmVQUE5OL254eHgvcDJyVXJXVmxaSkNVbE1YejRjQVlOR3NUWnMyY0pEUTFsNGNLRi9QYmJiM1RyMW8zZmYvL2QxaS9SWnNwdGp6VjM3bHhpWTJNdDMrWjBPaDMxNnRWajd0eTVOR2pRZ0lLQ0FrYU1HSUhSYUNRd01KQ2dvQ0NyL2F3S0ZTcFF2MzU5WG5qaEJkcTNiMjk1ckdYTGxpeGJ0b3pVMUZScTE2NXRzOWRYYnBTMStWaVhMbDBTcDA2ZEVpYVRTWWlpT1ZsNWVYbTJicFpxNUh3c2pYaDVlVmt0T3prNWxkdTVVMm9vMS90WWtucGtzQ1JWeUdCSnFwREJrbFFoZ3lXcFFnWkxVb1VNbHFRS0dTeEpGVEpZa2lvMFBkUWNuNURJZ0dHanRLeFNLaEtma0tocGZScmV4Vjc4bkoydDEvU0cxdytUb3dPVkFFeG1jdSsvZGhtbGlHaGJOMEc2UTFCUTBJNmdvQ0ROZnNTMWQzSWZTMUtGREpha0Noa3NTUlV5V0pJcVpMQWtWY2hnU2FxUXdaSlVJWU1scVVJR1MxS0ZESmFrQ2hrc1NSVXlXSklxWkxBa1ZjaGdTYXFRd1pKVUlZTWxxVUlHUzFLRkRKYWtDaGtzU1JVeVdKSXFaTEFrVmNoZ1NhcVF3WkpVSVlNbHFVSUdTMUtGREpha0Noa3NTUlV5V0pJcVpMQWtWU2kyYmtCWkZSd2M3Q1dFZVAzV3NoRGlOUUJGVVZiZUtsTVVKVEl1THU2eXJkcFlsc2xnM1VWd2NMQ3oyV3krcWlpS1IwbVBDeUV5SFJ3Y2FzWEZ4Um0wYjEzWko0ZkN1eWdLVExRUUFpR0VwZnkyNVdnWnFydVR3Ym9ISWNSNlJTbmVxU3VLZ2hCaXZVMGFaU2Rrc081QnI5ZHZFa0xvN3l3WFF1ajFldjBtMjdUS1BzaGczWU5PcHl0UUZDVUc2eUVRUlZGaWREcGRnYTNiVjViSllOMkh5V1N5R2c2TC9pK0h3ZnVRd2JvUGc4R3dFY2kvclNnL1B6OS9vdzJiWkJka3NPNGpQajVlRDJ6aWZ6dnRXNHJLcEh1UXdTb0ZJY1NQdDRaRCtXMndkR1N3U2tFSUVRMllidTV5bWVSRitLV0hKeWdvNkpmV3JWdHZ0blU3N0lXOGJYc3BGUjBzbFQxOEtXbjJXMkZELzFhaEFnWnFWZC9EcG9BemdBQzcvUmxIZ2RWbkVnNUhhVkdYaGpkcFltQ1ZLcFU3QmZvMzFhcEs2VGJ4Q1lsa1orc0JIcTFnQVFUNk4rWGJMNWRwV2FWVVpNQ3dVWnJlZVUzdU0waXFrTUdTVkNHREphbENCa3RTaFF5V3BBb1pMRWtWTWxpU0ttU3dKRlhJWUVtcWtNR1NWRkd1ZzVXYm0ydDF6cUQwOEpTcllEM3p6RE5XeTBPR0RPSEtsU3NzWDc2Y3RMUTBxOGVtVHAxS2JHeHNxYmQ5NXN3WklpSWlIaWlvZS9mdTVlalJveVUrRmhvYXlxRkRoMHE5cmJMR2J1WmovZnp6ei96blAvOHA5ZnB1Ym01czNicVY5ZXZYYytUSUViaDVGZ1F6Wjg0RW9IdjM3bFNzV0JHajBVaGhZU0ZEaGd4aDhlTEZOR3JVcU5pMkpreVl3UEhqeDNGMmRyWXF6OHJLWXNHQ0JUejk5Tk5VcVZLRm1KZ1lVbE5UbVQ1OU90T21UV1BuenAxM2JkOWJiNzJGbDVjWEV5ZE9aUHIwNldSbVp2TGYvLzdYOHZqcDA2ZVpPM2N1bFNwVnNwVE5uajJiK3ZYcmwvbzlzQ1c3Q1ZhM2J0M28wS0dEVmRubXpadjUrZWVmK2Z6enorLzZ2SGJ0MnZINDQ0OERzRzNiTmdZT3ZEa2xyRmF0V3BaZ2pSNDltc0xDUWxKU1Vrb01Ga1VmYXJ0Mjdhekt3c0xDTEI5OGpSbzFXTHg0TWNPR0RXUHYzcjNNbXpmUGF0MkZDeGRpTXBtWU5HbVNWZm1DQlF1SWlvcmk0NDgvcG5QbnpwYnlTWk1tTVdMRUNKbzNiMjRwYzNkM3YrLzdWRmJZVGJBcVZLaEFoUW9Wck1wY1hWMXhkSFRFdzZQRTYzWlFVRkRBOWV2WHJjcE1KaE1BbHk5ZnhtUXljZkxrU1c3Y3VFR1hMbDJncUdjTUR3OG5Nek9UUTRjT0VSQVFnSVBELy9ZWVltSmljSFYxSlNjbmg2U2tKS3NleE1mSGg3VnIxK0xwNlZtcTE1U1ZsVVhyMXExWnVuUXBlcjJlY2VQR1dSNDdlL1lzbjM3NktXNXViZ0I0ZVhueDBVY2ZsV3E3WllIZEJPdHVDZ29LbURGakJpTkdqTURYMTlmcXNlenNiTDcrK21zQTB0UFRhZE9taldYNVZ0bVBQLzVJalJvMUxHVzllL2RtNDhhTlRKMDZsZDY5ZTlPaFF3Y21USmhnZWR6QndZSFUxRlFjSFIySmlvcWlldlhxWkdWbGNlN2NPU2pxQ1Vzak56ZVhRWU1HMGE5ZlA0WU1HY0xldlhzdHZTbkE4dVhMZWU2NTUyalFvSUdsTENVbHhXcTVMTFA3WUpuTlpweWNuQmd3WUFDaG9hRU1IVG9VSjZlYkw2dG16WnE4OTk1N21NMW0zbjMzWFRwMjdFaElTQWdBVGs1T0xGeTRrRFp0MnRDMWExZE9uVHFGajQ4UEZTdFd0R3o3ekprelpHVmxBVEIzN2x4TDczSEx1blhyR0QxNk5OV3FWU01pSW9LTEZ5L1N2WHQzeG80ZGU5OTJWNnBVaVMrKytJSkpreWJoN2UyTlhxK25vT0IvWiszMzY5Y1BnSnljSEV0WllXSGgzMzYvdEdMM3dYSjFkV1hHakJrODk5eHp6Sm8xaTk5Kys0M1pzMmRiL3JJLy9mUlQ0dUxpVUJTRjdkdTNzMzM3ZGdBYU5teEluVHAxdUhyMUtnVUZCYno1NXBzc1dyUUlSMGRITm16WXdLRkRoemgwNkJEOSsvY0hZUExreVVSRlJURnYzanpMVUJjYUdrcjE2dFZwMWFvVjRlSGhSRVJFWURRYVM5MzJXclZxOGVXWFgrTGs1SVRKWkdMQWdBRld3Kzd0K3ZYcmg1K2YzME40eDdSaDk4RzZwVjI3ZHF4WnM0YjMzMytmb1VPSHNuSGpSaXBYcmt4WVdCamp4NDluOGVMRmZQLzk5N1J2Mzk2eVE3eDkrM2EyYmR2R3NtWExlUHJwcDJuVXFCRnIxcXdoSlNXRm1qVnJNbWJNR010UTZPcnFTb2NPSFRodzRBQjkrL2JsM0xsejVPVGswTEpseTcvVjdwaVlHQjU3N0RHYU5tM0twVXVYV0xwMGFiRjFvcU9qaSswcmxuV1BUTEFBUER3OFdMUm9FVWVQSHFWeTVjb0FIRGx5QkNjbkp5Wk5tc1NsUzVmWXNtVUxsU3BWb20zYnRnd2JOb3paczJkVHBVb1Z2dm5tR3dENjkrOVAvLzc5bVRwMWFySHRkKzNhbFhmZWVZZmV2WHNURVJGQm56NTlLT242V1FCR285RXlKTi9MNnRXcmVmMzExMm5hdENsR281RTllL1lVVytmY3VYUFVybDM3TDd3anR2TklCWXVpNnl2YzNvdDA3ZHFWcmwyN0FqQno1a3k2ZHUxSzA2Wk5NUmdNbU0xbWpFWWpiN3p4QnBVclYrYW5uMzZpU1pNbUJBUUVsTGh0UHo4L1dyWnN5WVFKRTdoOCtUSXpac3dvY1QyZFRzZTBhZE5ZdG16WlBROFJaR2RubzlQcGFOR2lCUlR0TDhiSHh4ZGI3OXExYXcvOFB0amFJeGVzTzAyWU1JRXJWNjZRazVORGVubzZCdzRjd01mSGh6WnQyckI3OTI2YU4yL09ybDI3Nk5teko3dDI3YUptelpyMzNGNkxGaTJJam82bWQrL2V4UTUvR0F3R2R1L2V6ZHExYXhrMWFwU2wxN3liZ3djUDR1M3RqYWVuSjBhakVSY1hGNlpQbjE1c3ZkV3JWLy9GVjI4N2oveFBPaSs4OEFJVEowNGtLaXFLTGwyNk1HUEdERDc2NkNQKy9QTlAvUDM5V2Jod0lTZE9uR0RqeG8wY08zYU1oZzBiVWxoWVNFWkdodFZRWmpBWVdMUm9FWkdSa2N5Wk00ZkV4RVRDd3NJNGZ2eTRaWjE5Ky9hUmw1ZEhSRVFFUTRjT0pUMDluWXlNRExLenMwbEtTckk2aXM3TjY1eGE5YTZLb3VEcDZZbW5weWZWcWxXamN1WEtlSGg0Y09uU3BXSkgvY3U2Ujc3SGV1NjU1eXovdi9XTjYvVHAwd1FFQkRCNThtUVVSZUUvLy9rUFU2Wk1vVm16Wmx5NGNJSG5uMzhlTHk4dnF5SHhoeDkrd05QVGt6VnIxbEMxYWxWQ1FrTDQ2cXV2V0xKa2llWGJaRmhZR0lHQmdaWUR0bDkrK2FXbHQvSDI5dWJ0dDkrMmFwc1Fnalp0MnBUWTdoczNidEN2WHorRUVIaDRlUEQ2NjYrWHVGNjU1K3ZmYWtmL29TTkZlV0kybTRYQllCQkdvOUhXVFJIOWg0NFV2djZ0ZG1qMWVUL3lQWll0S1lwU3FtK0dqNkpIZmg5THNnMFpySHRZdW5RcG16WlpYM1hiYURUeTl0dHZrNXljYkxOMjJRTVpySHZvMmJNbm4zenlDZnYzNzdlVVJVWkdrcE9UUThPR0RXM2F0ckt1Zk80QTNNZUZDeGNZTldvVUZIMDdtelp0bXVVYlpWcGFHbFdyVnVYNTU1L0gxOWVYOFBCd0c3ZTJiSkxCS29IUmFNVER3NE0xYTlaWXlxWk9uVXEzYnQwc2h5L09uei9QNU1tVGJkaktzazBHNnk0dVhyeG9OZkV1TVRHUkN4Y3VXS1lQNStmbjMrUFprZ3pXWGRTcVZZdDMzbm5Ic2p4Ly9udzZkT2hnbVo2Y21wcktoeDkrYU1NV2xtMHlXSGZoN094TXZYcjFMTXV1cnE3VXFGSERxa3k2T3htc3V6aHo1Z3pkdTNlM0xHZG5aM1Bnd0FFV0xGZ0FSVE1ScWxhdGFzTVdsbTB5V0NXb1U2Y095NVl0c3pwRDVzNmQ5L3o4ZkhrczZ4NWtzTzRRSFIzTm9rV0xpcFhuNU9Td2I5OCs1cytmWCt5eDc3Ly9YdlplZDVEQnVrUHYzcjNwM2J0M3NmSTdleXpwM3VTUmQwa1ZNbGlTS3VSUVdFcjJkQlp5V1NCN0xFa1ZNbGlTS21Td0pGWElZRW1xa01HU1ZDR0RKYWxDQmt0U2hReVdwQW9aTEVrVk1saVNLalQ5U1NjK0laRUJ3MFpwV2FWVUpENGhVZFA2Tkx5THZmZzVPMXV2NlEydkh5WkhCeW9CbU16azJyb3RmNWtpb20zZEJPa09RVUZCTzRLQ2dqUzdxSWE5ay90WWtpcGtzQ1JWeUdCSnFwREJrbFFoZ3lXcFFnWkxVb1VNbHFRS0dTeEpGVEpZa2lwa3NDUlZ5R0JKcXBEQmtsUWhneVdwUWdaTFVvVU1scVFLR1N4SkZUSllraXBrc0NSVnlHQkpxcERCa2xRaGd5V3BRZ1pMVW9VTWxxUUtHU3hKRlRKWWtpcGtzQ1JWeUdCSnFsQnMzWUN5S2pnNDJFc0k4ZnF0WlNIRWF3Q0tvcXk4VmFZb1NtUmNYTnhsVzdXeExKUEJ1b3ZnNEdCbnM5bDhWVkVVajVJZUYwSmtPamc0MUlxTGl6Tm8zN3F5VHc2RmQxRVVtR2doQkVJSVMvbHR5OUV5VkhjbmczVVBRb2oxaWxLOFUxY1VCU0hFZXBzMHlrN0lZTjJEWHEvZkpJVFEzMWt1aE5EcjlmcE50bW1WZlpEQnVnZWRUbGVnS0VvTTFrTWdpcUxFNkhTNkFsdTNyeXlUd2JvUGs4bGtOUndXL1Y4T2cvY2hnM1VmQm9OaEk1Qi9XMUYrZm43K1JoczJ5UzdJWU4xSGZIeThIdGpFLzNiYXR4U1ZTZmNnZzFVS1FvZ2ZidzJIOHR0ZzZjaGdsWUlRSWhvdzNkemxNc2xMV2tzUFQxQlEwQyt0VzdmZWJPdDIyQXQ1cy9GU0tqcFlLbnY0VXBMQktpV2owUmp0NE9BZ1NyR3FKRWxxS1pPekd4cjROUXRRSEIwN0trSnBJUlJSUjFHb0tvVGlhT3QybFFXS0lreENrS1VJSlZVbzRnaG04ODZ6U2NjU2JOMnVPNVdoWUFVNyt6WTFqRklVWlRTSzBoeWdrcHNiZGIzcVVLVnFGWndjWmE0QWpDWVRXVm5aWEw2Y1N1Nk5Hd0FJd1ZFell2RzVoQ05mQUVaYnQ1R3lFaXhmdnhaUDRxaXNWaFNsVWZQSEEzbWhWM2M2UFAwVVRmMGEyN3BwWlZwaWtvN1kzWHY0T1dZengwN0VBK2lFMFR6NGJQTFJQMjNkTnB0ckVOQnFiTU9BVm9YLzZOUlZ4R3phS3N4bXM1QWVqTmxzRmhzM2JSRlBQdE5GTkF4b1ZkZ2dvTlZZVzMrdU50V2dhYXRwRFFOYWlTRWp3MFJHUnFhdFB4KzdkejBqUXd3YS9ycG9HTkJLK1BxM2ZOZVduNjNOZGx4OG03WU1jM0JRUG5tK1J6Y1dmN2FBU201dXRtcktJOFBWeFlVWGVuYm56Tm16Sko4Ni9WdzF6enFYTXROU0Q5cWlMVGJaeC9MMWEvR2s0dVFRMjdGOU8rY3Z3aGZoNENDUE96NU1KcE9Ka2FQZlpPZXUzWVhDS0RyYVlwOUw4MkQ1K3ZxNktLNVZqM3JYcmV1MzhjZTFWSEYzMTdvSjVVSjJUZzQ5WCt6SHhVdVhFOG5QYW5YMjdObjhVanp0b2RHK3EzQ3BPaE1VdjdrZnZDOURwYUlxN3U3TW5qa05SVkdhNHVJeFErdjZOUTFXM1NaTlBGRVkzeVdrRXgzYnQ5T3k2bktwYzhmMmhIVHFpS0tJOGQ3Ky9qVzByRnZUWUZWUVhLY29LSlhHajNtOUZHdExEOE9Fc1dHQVVya0NMcE8xckZlellQazgvbmgxeFlFeElaMDYwaXd3UUt0cXk3M21qd2ZRcVdON1FJeXZYNzk1TmEzcTFTeFlUa2JId2FDNGp4OHRleXV0alFzTEJVVnhWOXdjQm1sVnAzWkRvZUx3Y3FCL1UxbzJmMXl6S3FXYldyZHFRZE1tZmlqd3NsWjFhaEtzMm8rMXFBVzA3L3BjaUJiVlNTWG9FdElKVURyV2JkTEVVNHY2TkFtV3E3UHlrcUxnK0Z6blo3U29UaXBCbDJjN29TZzRPdVB5b2hiMWFSSXNSVkZlcU90Vmh3RC9KbHBVSjVXZ1dXQUFYblZxNCtDZzlOYWlQazJDSlFSQlQ3UUpwcVFMYkVqYVVCU0Z0c0d0UWFHVkZ2V3BIaXhmMzFZZWlrTGRKbzBmVTdzcTZUNmErRDBHS1BXcU4yNWNSZTI2VkErV3VZSm9CdURuVnphRFpUS1piTjBFemZnOWR2TXpjSGR5YWFaMlhhb0h5MEdoR1VCWjdiRldyVnJGb2tXTGlwVy85OTU3eE1URTNQZjVpWW1KakJneFFxWFdQVnhOaXY2NEhYQlMvWmlQNnFkL0tRNTRWM0IyeHNlN3J0cFZQVENqMGNpNmRldFl1SEJocWRhZk9YTW1tWm1aVm1XNXVibWNQbjJhQ1JNbUZGdS9YNzkrUFAzMDB3K3R2WDlYUFI5dm5KMmRLQ3cwK0toZGwrckJFb0lxN3U3dVpYTEhQVG82bXRhdFcrUGo0ME44ZkR6anhvMnpQSmFibTB0c2JDd0xGaXdBb0dyVnFuejg4Y2NZRE5aWGgweEpTV0hGaWhXTUdUT20yUFpyMTY2dHdhc29QUWNIQnlwWHFzeDF3M1hWOTdHME9HRzFpcHVicXdiVlBKamMzRnhXcmx4SlpHUWthOWFzSVNFaGdlM2J0MXNlZisrOTkralFvUU05ZS9hODc3WmNYVjFwMnJTcHlpMStPTnpjWE1uSVZGU2ZyNlQrVUFqdWxTcVZ2V25IcTFhdHd0blptVysrK1laZmYvMlY1Y3VYbCtwNU0yZk9aTStlUGJnVlRhVTJHQXhrWkdUUXAwOGZ5enBYcjE0bE1qS1M1czJicTliK3Y2cVNteHNDNVZIb3NaUXFibVZ3UG51blRwM3c5dlptelpvMURCNDhtTHAxNnpKcDBuYzkyN2dBQUFVOVNVUkJWQ1NPSERrQ0pReUZJMGFNWVBEZ3dRQk1tVEtGYnQyNlFkSE8rL3o1OC9uaWl5OHMydzRORGJYSmF5b050MHB1SUlUOUIwc2dCS0xzWGZLZ2FkT21wS1dsVWFsU0pRWU9IQWpBcDU5K2F1dG1xVTdSYURhNkJrT2hrcTNYNTZwZHpRTzdjT0VDNzcvL1B0MjZkV1AyN05tNHU3c1RHQmpJNXMwbFg2bG84dVRKK1BqYy9ETDE0WWNmV3I1SlptWm1rcCtmVDdkdTNYQnl1dmwycHFlbmEvaEtIb3crVnc4SzJXclhvMzZQcFloc2ZXN1pDMVptWmladDI3YkZ3OE1EWDE5ZkFnSUMyTFJwRTlXclYrZmxsNjFubDN6d3dRZGtaOS84TEFZTkdzUzRjZU9vV2JNbU1URXhSRVpHa3AyZFRaTW1UZmpvbzQ5d2NYSGg2TkdqK1ByNjJ1YUYzWWRlbjR2Q0l4QXNVSEp5YzIrb1g4MERhdGFzR1I5KytDRUFack9aYytmT0FWQ3paazBDQXdPdDFuVjEvZCszMmlaTm1pQ0VZUEhpeGV6ZnY1L3AwNmV6ZVBGaW5uLytlVWFOR3NYY3VYTnAwYUtGeHErbTlQVDZYSVI0QklJbEtKczkxc21USjltNWN5ZEhqaHpoK1BIaitQdjdFeHdjZk4vbkhUOStuQVVMRnVEbDVVVjRlRGdwS1NrQWRPdldqV3JWcWpGNjlHajY5T25Ea0NGREtHdGZXb1FRdHk0a2txTjJYYW9IeTBFbzUwMG1FMWV2WHFOV3JacHFWMWRxT3AyTzdPeHNYbm5sRmViT25VdTFhdFdJaUloZzFhcFYvUGpqajFiclptUmtBREIzN2x4Ky9mVlhKazJhUk8vZXhXZWZQUEhFRTN6OTlkZDgrT0dIOU9qUmczbno1dEd1WGRrNUd5bjF5bFhNWmpOQ2lITnExNlY2c014RzAzRUhaMGNTa3BMTFZMQmVlT0VGWG5qaGhXTGxnd2NQNW8wMzNyQXFHelpzR0FDZE8zZG16Smd4Vkt0MjkzTVNhdFNvd2Z6NTh6bDU4aVNOR2pWU29lVi9YVUppRXR6OFl6OW02N2I4Ylo2ZVRkMTkvVnVhdzZOVzJQcWFHZVhlMHNqbHd0ZS9wYWx1M1dEVngyalZaemVrcFNYbUFDbUp5VHExcTVMdTQyUlNNaWpLbVV1WDRsVC9OcVhOV1RvS2gvN2NIMmQxM3o5SlcwSUk5dTJQUXhFYzBxSStiYVltbTlsd09UV1ZFL0ZsN2xLWjVjYXhFL0ZjdVhvTkljVDlKNWs5QkpvRXl5RHlvb1hBdEdYYkRpMnFrMHF3ZGR0dkFFWmpydkVuTGVyVEpGaVhrcExTZ0YxYnQ4dGcyY3JXN2I4aGhJaTljT0hFZFMzcTArNU1hR0grYjJLU2pvT0hqMnBXcFhUVHdjTkhTVXJXb2NDUHBWajlvZEFzV0lVaWY1VkE1SDRlSHFWVmxWS1J6NWRHQVNLbmtJTFZXdFdwV2JDS2hzUEZ2KzNjeGZINGsxcFZXKzRkUFg2QzMySjNJY3dzdVppUW9ObTBDMDJ2ajVWdmNGZ2dJSGZSa2tndHF5M1hGaTJKUkNCeUMwWGVBaTNyMVRSWXFicEQxeEJpMGRidHY3RnR4KzlhVmwwdS9icmpkN2I5dGhPRXNyQm94TkNNVFM1dWk2dkg4ZG8xUFIvYnVINHROV3BVMTdvSjVVTDY5ZXYwZkxFZjE5TFNkU0l2cy9ramYzSGJzMmZQNXB0TjRyV3IxOUtNWVcrK1ZleDBLdW52S3l3c0pHejhXMXhMU3plWWhXbW8xcUhDVmpjUXlFcS9jcTVxOVZycHFWZXU5SXBQU0tSN2wyZHhsRGRoZWlnS0Nnb1lNM0VxZS9idXd5VEVtSE1KUnpVNUlIb25tMzJhV2VsWDlsZXRVZHQwTnVWY3lNSERSK25Vb2IzVlRFM3B3YVdscHhNMmZqSzc5dXhGQ1BPL1VoS09mbWFydHRpMG04aEt2N0xUbzBhZHJQTVhMblpaLzlQUERwN1ZxOVBFcjdHOFU4VURNaHBOclA5cEEyK01uNHp1MUdtalNZaUpLUWxIUDdabG04ckVlZThOL0Z1MWMxREVHbERxMWZYeTR0VlhYcVJybHhCNVc3bjdTRXhLWnRQVzdheGIvMTh1WFU0Rk9HY1dwdjRwQ2NmK3NIWGJ5a1N3QUdyWGJsSEoxWU9SaXFLTWtqZkN2THVTYm9TSkVNZUVFTXNLYzV5WGFUSFhxalRLVExCdUoyL2RlM2YyY3V0ZVNaSWtTWklrU1pJazZmL2Jnd01DQUFBQUFDSC9YemNrQUFBQUFBQUFBQUFBQU1CSGtCNytwK1BwYnZVQUFBQUFTVVZPUks1Q1lJST0iLAoJIlRoZW1lIiA6ICIiLAoJIlR5cGUiIDogImZsb3ciLAoJIlVzZXJJZCIgOiAiMjgxNzE0Njc5IiwKCSJWZXJzaW9uIiA6ICIxOCIKfQo="/>
    </extobj>
    <extobj name="ECB019B1-382A-4266-B25C-5B523AA43C14-6">
      <extobjdata type="ECB019B1-382A-4266-B25C-5B523AA43C14" data="ewoJIkZpbGVJZCIgOiAiNTI2ODg3MDI4MTAzIiwKCSJHcm91cElkIiA6ICIyMDc2MDA1MjUiLAoJIkltYWdlIiA6ICJpVkJPUncwS0dnb0FBQUFOU1VoRVVnQUFBSllBQUFJRUNBWUFBQUQ3TU5lREFBQUFBWE5TUjBJQXJzNGM2UUFBSUFCSlJFRlVlSnp0M1hsZ1RPZmkvL0gzeVVJV0lZZ2xpNG9sa2FnbEVXMXZGVVVGalJaWGI5Vk9rVGEyYTduMHR0ZlduK1dxTnRyYktpTHBvaTB1YlM5WDJyaVdvbGZ3VlJFaE5MS01KYkVGaVVReTJXZm0rZjBoNWtvRm9jNlpqRHl2dnpMUE9YT2VaMlkrZVo0elo1NXpEa2lTSkVtU0pFbVNKRW1TSkVtU0pFbVNKRW1TSkVtU0pFbVNKRW1TSkVtU0pFbVNKRW1TSkVtU1ZGTW9sbTVBWlpyN3RQTlhiRzI3SzBMcElCVFJWRkdvSjRSaWErbDJWUWVLSW94Q2NFTVJTcVpReEhGTXBuM25VazhrVzdwZHYxV05naFZrNzkybWJJS2lLQk5SbFBZQXprNU9lTGczcFc2OXV0alp5bHdCR0l4R2J0ekk0L0xsVEFvS0N3RVFna1FUWW1WRzh2RXZBSU9sMjBoMUNaYTNUNGRuc0ZVMktJclNzdjJUYlhtNWZ6KzZQZmNzYlh4YVc3cHAxVnBLcW83WUF3ZjVZZHNPVHZ5YUJLQVRCdFBJYzJtSnYxaTZiUmJYM0Q5Z2Nndi9nTkkvOU9nanRtM2ZKVXdtazVBZWpNbGtFakhiZDRwbm5nOFdMZndEU3B2N0IweTI5T2RxVWMzYkJNeHA0UjhnUm8wUEV6azV1WmIrZkt6ZTlad2NNZUwxTjBRTC93RGg3ZGZ4YlV0K3RoYmJjZkZ1MHpITXhrYjU4S1VYKzdMeTQzQ2NuWndzMVpUSGhxT0RBeStIOU9Qc3VYT2tuVDdUdTc1YjAwdTVXWmxITGRFV2kreGplZnQwZUVheHM0bnQzcldML1JjUks3Q3hzYkZFTXg1YlJxT1I4UlAvekw3OUIwcUZRWFMzeEQ2WDVzSHk5dloyVUJ6ckpYcDZlUGpFYk5sRVhSY1hyWnRRSStUbDV4TXlhQWdYTDExT29maEd3TGx6NTRxMXJGLzdyc0toM2dKUWZKYThPMWVHU2tWMVhWeFl0R0FPaXFLMHdjRjF2dGIxYXhvc0QxOWZOeFNtQnZmcVFmZXVYYlNzdWticTJiMHJ2WHAwUjFIRVZFOC92NFphMXExcHNHb3Bqck1VRk9lcGs5N1FzdG9hYmRya01FQ3BVd3VIbVZyV3ExbXd2SjU4c29GaXc2UmVQYnJUcnEyL1Z0WFdlTzJmOUtkSDk2NkFtUHJFRSszcmExV3Zac0d5TTlpT0JNVmw2a1RaVzJsdFNsZ29LSXFMNG1RelFxczZ0UnNLRlp2QmJmM2EwTEg5azVwVktkM1VLYUFEYlh4OVVHQ3dWblZxRXF3bXJUbzBCcnIyNmQxTGkrcWtTZ1QzNmdFbzNUMThmZDIwcUUrVFlEbmFLMzlVRkd4NzkzeGVpK3FrU2dTLzBBTkZ3ZFllaDBGYTFLZEpzQlJGZWRuRHZTbitmcjVhVkNkVm9sMWJmOXliTnNIR1JobWdSWDJhQkVzSUFwL3VISVNpVkl0Wk9qV1NvaWc4RmRRSkZBSzBxRS8xWUhsN0I3Z3FDaDYrclZ1cFhaVjBINzQrclFDbFdZUFdyZXVxWFpmcXdUTFZFdTBBZkh4a3NDek5wOVhOejhERnpxR2QybldwSGl3YmhYWUFqMHVQWlRRYTZkKy9QOFhGRlgvVFBYandJS0dob1JaclYxWDRsdjl6MjJDbitqRWZPN1VyVUd6d3JHVnZqNWVuaDlwVlBaQnQyN1l4Yjk2OEtxOS84T0JCYXRldXpaVXJWekFhalRnNE9GUlkvc1VYWHpCdzRFQUFMbDI2aElkSDlYcTlBTTI4UExHM3Q2TzB0TXhMN2JwVUQ1WVExSFZ4Y2FsMk8rNHZ2dmdpZmZyMEFXREpraVcwYXRXS29VT0htcGN2VzdhTTVzMmJtOHZzN094SVNrcmk2TkdqdUxxNjhzc3ZONmM0ZGU3Y21hTkhqMUpRVUVELy92M1I2L1dNR3plT3RXdlgwclJwVXd1OXVzcloyTmhReDdrTzE4dXVXLzgrRmxEWHljbFJnMm9laktJbzJOblpZV2RuaDZJbzJOalltQi9iMmQzOGY3dTlER0RQbmoxczJiS0Zzckl5Tm0zYXhOU3BVeWtxS21MNTh1VzgvZmJiTnorNE9uVVlPWElrSDMzMGtZVmZZZVdjbkJ4UlVGU2ZyNlQrVUFndXpzNlB4N1RqS1ZPbWtKMmR6Vk5QUFVXL2Z2M28yYk1uSDMvOE1SY3ZYaVFpSWdLOVhvOWVyNmVnb0lEYzNGeE9uVHFGdjMvMStzSGQyY2tKZ2FKNmo2VjZzRUNwNjFRTjU3TVhGUlVoaElEeUhmS3lzaklLeTgvVHE2ek0zdDRlZTN0N1VsTlRHVGx5SkZldlhxVnAwNlk4Kyt5enRHdlhEbmQzZDl6YzNHalFvQUYxNjlabDdkcTFyRisvbnNXTEYxdnNOVmJHeWRrSmhMRCtZQW1Fb1B3RHJFNys5S2Mva1p1YkMwQlpXUm1Lb2hBWkdXbGUvdHV5VjE1NWhTbFRwcENabVVtTEZpMklqWTNGMTllWFhyMHEvLzF6eUpBaDJGYkRrMndWaldhamF6QVVLbmw2ZllIYTFUeXdtSmdZODk5ejU4NGxJQ0NBUC8zcFQrYXlKVXVXMEtKRkM0WVBIMjR1UzAxTnhjSEJnYnk4UEE0ZE9rUlFVQkFKQ1FsTW5EZ1JWMWRYODNwQ0NCUkZZZnYyN1JxK29xclJGK2hCSVUvdGV0VHZzUlNScHkrb2ZzRzZYVlpXRmcwYjNuL21ycSt2TDYrKytpcWpSNCttcEtTRU45OThrN05uejlLNWMyYysvZlJUODNxNXVia1Z2bUZXSjNwOUFRcnFCMHVEYjRWS2ZrRkJZUlhXczR5U2toS1NrcEx3OGZHcDB2cGp4NDZsWmN1V0ZCWVdrcEdSb1hyN0hqVzl2Z0FoSG9OZ0NhcDNqeFVSRVlHdnJ5OWVYbFU3WnZqamp6K1NucDdPbi8vOFp5WlBuc3lsUzVkVWIrT2pJb1M0ZFNHUmZMWHJVbjBvdEJIS2VhUFJ5TldyMTJqY3VKSGExVlZaVVZFUkgzLzhNVC85OUJPZmYvNTVsWjd6N2JmZnNtclZLcUtpb3ZEeDhhRmR1M1lVRnhlVGtKQmdQdW9PWURLWlZHejV3OHU4Y2hXVHlZUVFRdld1VnZWZ21RekdremIydGlTbnBsV3JZRVZHUnBLYW1zbzMzM3lEdTd0N2xaNVR1M1p0VnF4WVlSNDIvZjM5U1VoSUlEQXcwQ3Iyc1pKVFV1SG1QL3NKUzdmbGQzTnphK1BpN2RmUkZCSDFwYVd2bVZGQldWbFpqYnV5emVySXo0VzNYMGVqaDBlUTZnY1dWZC9IeXNwS3lRZlNVOUowYWxmMVFHNzlsRk9UbkVwTkEwVTVlK2xTdk9yZnByUTVTMGNoNFplNGVQT1Jia2w3UWdnT3g4V2pDQkswcUUrYnFja21mcnljbWNtdlNkWHVVcGsxeG9sZms3aHk5UnBDaUcxYTFLZEpzTXBFVWJRUUdIZnUzcXRGZFZJbGR1MytHY0JnS0RCczFhSStUWUoxS1RVMUM5aS9hNDhNbHFYczJ2TXpRb2pZQ3hkK3ZhNUZmZHFkQ1MxTS8wNUoxWEgwV0tKbVZVbzNIVDJXU0dxYURnVzJhRlduWnNFcUZjWHJCS0xnMDRnb3JhcVV5bjI2T2dvUSthV1ViTkNxVHMyQ1ZUNGNydng1MzM1T0pwM1NxdG9hTC9Ia3Ivd2N1eDloWXRYRjVPUnNyZXJWOVBwWXhXVTI0UUlLVnF5S3JNTGEwcU93WWxVa0FsRlFLb3JDdGF4WDAyQmw2aEt1SWNTS1hYdCtadmZlLzJwWmRZMzAwOTcvc3Z2bmZTQ1VUOHBIRE0xWTVPSzJPTHFlYk5MSXJWWE01azAwYk5oQTZ5YlVDTm5YcnhNeWFBalhzckoxb2lpMy9XTi9jZHR6NTg0Vm00eGk3TlZyV1lhd1AvK0Zzckl5clp2dzJDc3RMU1ZzNmwrNGxwVmRaaExHMFZxSENrdmRRT0JHOXBXTWVnMGFaMmRldWRJL0tUbUZmc0V2Vk12NTRkYW9wS1NFU2RObmMvRFFZWXhDVE1wSVR0VGtnT2h2V2V6VHZKRjlKYTVld3liR2Mra1p2WTRlUzZSSHQ2NDRPbGEvOHcrdFNWWjJObUZUWjdMLzRDR0VNUDB0UFRueFkwdTF4YUxkeEkzc0svdGNHemE5Y2Y3Q3hlRE5XMyt3Y1d2UUFGK2YxdkpPRlEvSVlEQ3llZXVQdkRsMUpyclRad3hHSWFhbkp5Y3V0MlNicXNXOGtlWitBVjFzRkxFUmxHWWU3dTY4OXNvZytnVDNrcmVWdTQrVTFEUzI3OXJEZDV2L3phWExtUUFaSm1FY21wNTg0djhzM2JacUVTeUFKazA2T0R1Nk1sNVJsQW55UnBoM1Y5bU5NQkhpaEJEaXM5SjgrOCswbUd0VkZkVW1XTGVyanJmdXRiWEJHY0Jvd3FKbmhsakxyWHVsS2dvTUROd2JHQmdvcDJkVWtkeExsbFFoZ3lXcFFnWkxVb1VNbHFRS0dTeEpGVEpZa2lwa3NDUlZ5R0JKcXBEQmtsUWhneVdwUWdaTFVvVU1scVFLR1N4SkZUSllraXBrc0NSVnlHQkpxcERCa2xRaGd5V3BRZ1pMVW9VTWxxU0thbm1XVG5VUUZCVGtMb1I0NDlaakljUllidDZaZGUydE1rVlJJdVBqNHk5YnFvM1ZtUXpXWFFRRkJkbWJUS2FyaXFLNFZyWmNDSkZyWTJQVE9ENCtYbDdWcEJKeUtMeUw4c0JFQ3lFcVhKLyt0c2ZSTWxSM0o0TjFEMEtJelpYZHZVSlJGSVFRbXkzU0tDc2hnM1VQZXIxK3V4QkMvOXR5SVlSZXI5ZFh2OXVuVmlNeVdQZWcwK2xLRkVYWlJzVWhFRVZSdHVsMHVoSkx0Njg2azhHNkQ2UFJXR0U0TFA5YkRvUDNJWU4xSDJWbFpUSEE3WmRhTEM0dUxvNjV4MU1rR2F6N1MwcEswZ1BiK2Q5Tys4N3lNdWtlWkxDcVFBaXg1ZFp3S0w4TlZvME1WaFVJSWFJQjQ4MWRMbU8wcGRzalBVWUNBd1AvMDZsVHB4Mldib2UxVVAxbTQ0K0w4b09sc29ldklzMStLMnpoRnhBcVlMaFc5VDFxQ3RnRENMRGFuM0VVMkhBMitaZ210MS9Uck1jU01MeHUzVG85MnZxMTBhcEs2VFpKeVNuazVla0JIcTlnQWJUMWE4TS92L3BNeXlxbGNzUEdUT0RRNFhqTjZwUDdESklxWkxBa1ZjaGdTYXFRd1pKVUlZTWxxVUlHUzFLRkRKYWtDaGtzU1JVeVdKSXFaTEFrVmNoZ1NhcXdxbUJsWkdUdytlZWZteDhialVhKy8vNTdBTUxEdy9ueXl5OGZhWDNCd2NFWURJWUtaUkVSRVVSSFZ6N1hyN0N3RUoxT1IyeHNMQ2RPbktpdzdNU0pFNFNHaHQ2enZrMmJOakYzN2x6ejQ3MTc5ekp2M2p6MGV1dWJDVzFWODdIYzNOeUlqbzdHM2QyZGtKQVFFaElTMkxKbEMzLzYwNS91K2J5RkN4ZXlmZnQyN08zdEFUQVlESlNXbHVMazVHUmVwNnlzalA3OSt6Tm56cHhLdHhFZkg0KzN0emY3OXUxajVzeVpGWllkT1hLRXQ5NTZpeHMzYnVEbzZJaXZyeS9kdW5XalNaTW1aR2RuNCsvdi8xQ3Z0MnZYcnNUSHh6TnMyREErL2ZSVG1qZHYvbERic1FTckNwYVRreFB2dnZzdWMrZk9KVGc0bU4yN2QzUHAwaVdHRGgzS3RXdlhzTE96WThlT201TThXN1ZxeFpJbFM4elBuVGx6cGptQVI0NGNZZFdxVlh6eHhSZm01WnMyYlVLbjB3RVFHaHBLZG5ZMnVibTVEQmt5aENlZmZKS0VoQVNXTGwxS1Nrb0tPVGs1eE1iR21wL2JzV05IMXExYlIzSnlNcnQyN1dMcDBxVUFKQ2NuTTJ2V0xPYlBuMThoeExlc1g3K2UzYnQzbXg5blpXVlJVRkRBdUhIanpHV3RXN2RtMXF4Wk5HblM1QkcvbStxeXFtQnhjNG93bXpadG9xQ2dnQjA3ZHZETk45OVFyMTQ5VnF4WVFjT0dEUmsrL09aY1F0dmZjWFB5cUtpYlU1YUNnNFA1NXB0dkdEOStQSFBtekVHbjArSGo0OFB4NDhmSnpNeEVwOVBSdFd0WDJyZHZqNGVIQjZkUG42NndIVDgvUC83eGozOHdZOGFNQ2tQY0xYMzc5dVdaWjU0eFA5NnhZd2RwYVdsTW1USUZ5djhCOXUvZnovUFBQLy9RcjhWU3JDWlloWVdGZlBiWnpibGNMN3p3QWs1T1Rvd2RPeFl2THk4QWF0V3FSYTFhdFhCeGNhbjArUjk5OUJHclZxMkM4cUd3dUxpWVhyMTZtWmVYbEpRUUVoTEN6cDA3emNHNmNlTUdyNzc2S2prNU9lemZ2NS9qeDQvVHYzOS9SbzBheFo0OWV6aHc0QUN6WnMzaVAvLzVEeDkrK0NFbEpTV1VsWlVSSEJ4TTkrN2RDUTBOeGNmSGg0MGJOM0wyN05rNzJ1VG01b2FibTV2NWNYeDhQSmN2WDZaMTY5WUFwS2FtM3ZYMVZIZFdFeXdiR3h1YU5HbkNybDI3YU5hc0dVZU9IT0gwNmROczI3WU40STZoRUdEQ2hBbjA3dDBiZ0Ztelp2SEhQLzRSN2pNVTl1blRoejU5K2dEdzk3Ly9IWUMvL2UxdkpDWW04dTIzMzlLbXpjMFpzQmtaR2JpN3V3UHc0b3N2OHVLTEw3Snc0VUtLaW9wWXRHZ1JSVVZGakJneGdzbVRKOU8zYjkrSGVzMzUrZm5VcVZQbklkOHh5N0thWURrNE9QRGFhNjl4N3R3NUFPYk1tWVBSYUdUdjNyMGNPblNJcUtnb1B2NzRZMXEwYU1HQUFRUE16d0V3bVV6VXFsV3JTdldrcEtTd1lNRUNTa3RMU1U5UHAxV3JWZ3dkT3BRZVBYcncrdXV2czIvZlBnQ09IVHZHYTYrOVpuNWVZV0VoTzNmdXhOM2RuVEZqeHJCeTVVb2lJaUtZT0hHaXVWZTkzY1dMRjgzRDlpMWxaV1VZalViei9sdHBhU2ttazRtZE8zZnkzbnZ2OGV5enp6NzArNmMxcXduV2I5M2FHUzR1THFaaHc0YTR1TGhnYjI5UDdkcTFjWEZ4SVRFeGtWYXRXbUZ2YjA5SlNRbWJObTNpNTU5L0JpQW5KNGR6NTg0eGUvWnM4L1l1WExoQXUzYnQ4UFQwcEdIRGhuaDZldkxkZDkreGVQRmk2dGF0UzFoWUdFSUlkdTNheGRHalIvbjExMThKQ2dveVAvOWYvL29YWGw1ZXRHalJndmJ0MnhNZUhzN2l4WXRadTNZdDlldlhyM0Q0d1dBdzRPbnB5WC8vKzk4S3IyblRwazJjT0hHQ3hZc1hWeWdQRFEzRnhzYXFqZ3haYjdCdTJibHpwM21JdTkzWFgzL05vRUdENk5xMUszbDVlYno4OHN2bWZaZVVsQlMyYk5sU29jZllzMmNQeGNYRm5EaHhnclp0MnpKNThtUTJiOTVNZG5ZMklTRWhIRHg0a0M1ZHVqQm8wQ0JtejU1TlNFaUl1UmZNenM1bTdkcTFUSjQ4bWJpNE9JWVBIODZQUC83SWhnMGJ1SGJ0R2xsWldhU25wNU9XbGtiUG5qM3g5ZlZselpvMVZYNk5Cb09CMnJWclA1TDNTeXRXRzZ6aTRtTEN3OE81ZHUwYXdjSEJVRDcwblQ1OW12UG56NU9jbkl5M3R6ZVU5MGJkdW5XamFkT21VSDVnMWRuWm1jREFRUFAyVWxOVDBlbDArUHY3Yyt6WU1XYk5ta1ZpWWlJbWs0bjE2OWZUcjE4L0FOcTJiVXR1Ymk3UFBmZWMrYms3ZHV4Z3dJQUJOR3JVeUZ5V2xwYUdvNk1qWGw1ZUJBWUdrcE9UdzlhdFc0bU1qTVRPN3Y1dmUwNU9EcTZ1cmhRVkZYSCsvUGtLMjdZR1ZoV3Nnb0lDRGg4K1RKMDZkZmoyMjI4NWVmSWtLMWV1TlBjY2d3Y1Badm55NVN4ZXZKZ0JBd2JnNWVWRlptWW1oWVdGNWxEZHo2MGhaK0RBZ1hoNGVPRHA2V25lbHpwLy9qeHo1c3hoOE9EQnpKOC9uNmlvS0pvM2IwNi9mdjF3Y25JaUxpN092SjBaTTJaVTJPNkpFeWV3dGJXdFVxZ0F4bzRkUzJabUpyYTJ0dlR1M1J0UFQ4OHF2MC9WZ2RVRVN3akIzTGx6Q1FnSVlOZXVYUXdiTm93dnYvd1NSMGRIOHpyTm1qWGpILy80UjRYbmJkMjZsVzdkdXQxMXU2V2xwZGpiMjNQbXpCbnM3ZTJwVzdjdUV5ZE9CQ0F1THM0Y2hOallXQll0V2tSWVdCaURCdy9HMzkrZjExOS9uV25UcGpGdzRNQkgvbnEzYnQxS2NYRXhOalkyVmY3aVVaMVlUYkFLQ2dvb0tpcmluWGZlNGNxVks0U0hoN055NVVyczdlMVJGQVZGVVRDWlRCZ01Cb3hHSTBhamtmLzMvLzRmKy9idFkvNzgrUlcyWld0cmk0T0RBMElJZ29PRDBldjFPRG82c256NWNnQWlJeVA1NXovL1NlM2F0Vm05ZWpXblRwMWk4ZUxGTEZ5NGtELzg0UTlRM2pzMmE5YU1aY3VXOGV5eno5SzRjZU5IL3BwdmZhdVY3c0hiTDJEdjBOSGp4ZTlSVmxaMlIxbFJVWkVvS0NnUStmbjVJajgvWHhRV0ZvcWlvaUpSV2xvcWhCQWlQeisvU3RzMW1VejNYS2V3c0xEUzh2czlyN29ZT25xODhQWUwyS3ZWNTIwMVBSWlE2ZjdKL2Y2cnEzS0FzU3I3UGJjUHViZXI3S3JLa3BWTm01R3NSNDBPbGs2blkrVElrUS8wbkRWcjFuRG16Qm5WMnZTNHNLcWhVRTFKU1VtOC92cnIxSzlmdjBLNXdXREF3OE9EcjcvK0dzcVArSThmUDU1VnExWmhaMmZIMkxGajc3cE5WMWRYWW1KcTVuVndaYkJ1NCtmbngxZGZmVldoTENFaGdjaklTUFBqVWFOR2taV1Z4YkpseTFpN2RpMEhEaHd3THlzcEthRkxseTdFeHNaV092K3FKcW14d1FvTkRTVWpJNFBjM0Z6NjkrL1BLNis4WWw2V2xwYkdtVE5ucUZXckZqRXhNZmo0K0ZSNDdyUnAwOGpOemJWQXE2MUhqUTFXVkZRVU9wMk9kOTk5bDNYcjFwR1VsR1QrVWRqQndZSGMzRnlNUmlOOSt2U2hSNDhlVUI2NDR1S2JsM3h2Mzc2OVJkdGYzZFhZWU4xU1dsckt6cDA3TVJnTXBLV2w4ZXFycjk2eHp1Yk5tNG1JaUdEanhvMWN2SGlSdUxnNGZ2bmxseXIvUEZNVDFjaDNSZ2hCVEV3TU8zYnM0UFRwMDN6Ly9mY01HalNJbGkxYk1tTEVDQTRkT3NTc1diTUFPSERnQUZ1M2JnVmczcng1Y1BOZWhoWnR2eldva1ljYkZFVmh3NFlOTkczYUZIOS9meUlqSS9IMjlzYlcxcFllUFhvUUh4K1BzN016TGk0dXhNYkdQdlFNMEpxc1JnWUxZTU9HRFJWbWdON2k2T2hJMjdadGlZNk81dlRwMDhURnhmSENDeS9jZFR1L1BlOVF1cWxHRG9YM00yWEtGQ1pNbUlDYm14dVRKazJxOUlRR2s4bkVtalZyS0M0dVp0cTBhUlpwWjNVbWcxV0pCZzBhVUs5ZVBjNmVQVXRBUUVDRlpXVmxOeS96L3NZYmIyQTBHczBuWEVnVjFkaWhzTGk0bUt5c3JEdSsyU1VsSlRGNjlHZzZkT2pBbTIrK3laZ3hZL2o2NjY4cEtpb0M0UERod3dCMDZ0U0pMNy84a3FaTm01S1ptVWwrZmo3SGp4L0gxdGJXNnFZUnE2SEc5bGhUcGt3aE1USFJQS21QOGlQbkgzendBZE9uVDZkNzkrNEFQUDMwMHl4ZnZweVdMVnZTdFd0WEFnTURDUThQcDJmUG5uRHo5cjcwNzk4ZnltZEpqQmd4NG5lZExDczlvRWN4SDZ1Nk1oZ01WWnJUWlVseVBwWVZ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ckYwQTZxcm9LQWdkeUhFRzdjZUN5SEdBaWlLc3ZaV21hSW9rZkh4OFpjdDFjYnFUQWJyTG9LQ2d1eE5KdE5WUlZGY0sxc3VoTWkxc2JGcEhCOGZYNlo5NjZvL09SVGVSWGxnb29VUUNDSE01YmM5anBhaHVqc1pySHNRUW14V2xEczdkVVZSRUVKc3RraWpySVFNMWozbzlmcnRRZ2o5Yjh1RkVIcTlYci9kTXEyeURqSlk5NkRUNlVvVVJkbEd4U0VRUlZHMjZYUzZFa3UzcnpxVHdib1BvOUZZWVRncy8xc09nL2NoZzNVZlpXVmxNVUR4YlVYRnhjWEZNUlpza2xXUXdicVBwS1FrUGJDZC8rMjA3eXd2ays1QkJxc0toQkJiYmcySDh0dGcxY2hnVllFUUlob3czdHpsTXNwYnMwbVBUbUJnNEg4NmRlcTB3OUx0c0JhYTNtSFZtcFVmTEpVOWZCVnA5bHRoQzcrQVVBSER0YXJ2VVZQQUhrQ0ExZjZNbzhDR3M4bkhvclNvUzhOYjl6SzhidDA2UGRyNnRkR3FTdWsyU2NrcDVPWHBBUjZ2WUFHMDlXdkRQNy82VE1zcXBYTER4a3pROUg3Y2NwOUJVb1VNbHFRS0dTeEpGVEpZa2lwa3NDUlZ5R0JKcXBEQmtsUWhneVdwUWdaTFVvVU1scVFLR1N4SkZWWWZyQTgrK0lBTEZ5NVVhZDJVbEJUQ3dzTE1qMmZQbnMyUkkwZnV1bjV3Y0RBR2c2RkNXVVJFQk5IUmxjLzFLeXdzUktmVEVSc2J5NGtUSnlvc08zSGlCS0dob2ZkczM2Wk5tNWc3ZDY3NThkNjllNWszYng1NnZmWE5oTGJxK1ZnNm5ZN3QyN2N6ZGVyVXU2NnpaODhldnYzMld5ai80TStmUDI4T2wwNm40OUtsUzdpNHVBQXdjZUpFT25ic1dPbDI0dVBqOGZiMlp0KytmY3ljT2JQQ3NpTkhqdkRXVzI5eDQ4WU5IQjBkOGZYMXBWdTNialJwMG9UczdHejgvZjBmNnZWMTdkcVYrUGg0aGcwYnhxZWZma3J6NXMwZmFqdVdZSFhCbWpadEdrZVBIc1hlM3Q1Y0ZoSVNVbUdkZ29JQ0ZpeFlRRWhJQ0wxNjlhSlhyMTVRM210OCtlV1hmUGpoaDFEZVk3MzIybXQwN3R5WmhRc1hjdjM2ZFFCQ1EwUEp6czRtTnplWElVT0c4T1NUVDVLUWtNRFNwVXRKU1VraEp5ZUgyTmhZYzMwZE8zWmszYnAxSkNjbnMydlhMcFl1WFFwQWNuSXlzMmJOWXY3OCtUZzVPZDN4V3Rhdlg4L3UzYnZOajdPeXNpZ29LR0RjdUhIbXN0YXRXek5yMWl5YU5HbnlDTjlGOVZsZHNBQVdMbHhJejU0OTc3cjhuWGZlTWY5dE5Cb1pQMzQ4RGc0TzVPZm5jL1hxMVVwN3JMTm56OUt0V3pjQW9xSnVUbGtLRGc3bW0yKytZZno0OGN5Wk13ZWRUb2VQancvSGp4OG5Nek1UblU1SDE2NWRhZCsrUFI0ZUhwdytmYnBDTy96OC9QakhQLzdCakJrektneHh0L1R0MjVkbm5ubkcvSGpIamgya3BhVXhaY29VS084SjkrL2Z6L1BQUC8rNzN6T3RXV1d3SGtSbVppYk5talZqMGFKRlJFZEhrNTZlYmg0NmIrK3hzckt5Y0hKeVl1Zk9uZVpnM2JoeGcxZGZmWldjbkJ6Mjc5L1A4ZVBINmQrL1A2TkdqV0xQbmowY09IQ0FXYk5tOFovLy9JY1BQL3lRa3BJU3lzcktDQTRPcG52MzdvU0dodUxqNDhQR2pSczVlL2JzSFcxemMzUER6YzNOL0RnK1BwN0xseS9UdW5WckFGSlRVODNEdExXeHltQzkrKzY3L1AzdmY3L3JjcjFlYis1OTh2THl1SERoQW1GaFladzZkWW9ubm5paTBoNUxDRUZCUVFIcjFxMmpUNTgrQU9ZNi92YTN2NUdZbU1pMzMzNUxtelkzWjhCbVpHVGc3dTRPd0lzdnZzaUxMNzdJd29VTEtTb3FZdEdpUlJRVkZURml4QWdtVDU1TTM3NTlIK3AxNXVmblU2ZE9uWWQ2cnFWWmJiQ3FPaFQ2Ky92eitlZWZzM2J0emV1bHJWNjkrdFpwOHF4YXRZcGV2WHB4OU9oUnpwNDl5K1hMbDBsSlNXSEJnZ1dVbHBhU25wNU9xMWF0R0RwMEtEMTY5T0QxMTE5bjM3NTlBQnc3ZG96WFhudk5YRTloWVNFN2QrN0UzZDJkTVdQR3NITGxTaUlpSXBnNGNTSmVYbDUzdFBIaXhZc01IMTd4RklDeXNqS01ScU41LzYyMHRCU1R5Y1RPblR0NTc3MzNlUGJaWjMvdlc2Y1pxd3hXVmVYbDVmSDk5OS96d3c4L2tKR1J3Uk5QUE1Hd1ljTXFyTE52M3o0dVhyeklTeSs5eE50dnY0MnJxeXNOR3piRTA5T1Q3Nzc3anNXTEYxTzNibDNDd3NJUVFyQnIxeTZPSGozS3I3LytTbEJRa0hrNy8vclh2L0R5OHFKRml4YTBiOStlOFBCd0ZpOWV6TnExYTZsZnYzNkZ3dzhHZ3dGUFQwLysrOS8vVm1qTHBrMmJPSEhpQklzWEw2NVFIaG9haW8yTmRSMFpzc3BnVlhVb3ZQVk5iTktrU2Z6NDQ0OTgvUEhIVUw3djR1cnFTdVBHamFIOG0yWklTQWhlWGw3ODMvLzlIMjNidG1YeTVNbHMzcnlaN094c1FrSkNPSGp3SUYyNmRHSFFvRUhNbmoyYmtKQVFhdFdxQlVCMmRqWnIxNjVsOHVUSnhNWEZNWHo0Y0g3ODhVYzJiTmpBdFd2WHlNcktJajA5bmJTME5IcjI3SW12cnk5cjFxeXA4dXMxR0F6VXJsMzc5NzFwR3JQYVlGVmxLTFN6czJQY3VIRWtKU1ZWV1A3Sko1L3cybXV2bVlOMU8zOS9mNDRkTzhhc1diTklURXpFWkRLeGZ2MTYrdlhyQjBEYnRtM0p6YzNsdWVlZU16OW54NDRkREJnd2dFYU5HcG5MMHRMU2NIUjB4TXZMaThEQVFISnljdGk2ZFN1UmtaSFkyZDMvYmMvSnljSFYxWldpb2lMT256OWZZZHZXd0NxRDlhQ2NuSnhvMmJJbGxPOTBIenQyalB6OGZQTWhobWVmZlpiNjllc0RtSWVjZ1FNSDR1SGhnYWVucDNsZjZ2ejU4OHlaTTRmQmd3Y3pmLzU4b3FLaWFONjhPZjM2OWNQSnlZbTR1RGh6blRObXpLalFoaE1uVG1CcmExdWxVQUdNSFR1V3pNeE1iRzF0NmQyN041NmVuby9zL2RDQ1ZRYnJRYjRWWHI5K25hdFhyK0xtNXNiMDZkTkpTMHRqMGFKRk5HclVpSjkrK29tcFU2ZGliMjlQZG5ZMi9mdjN4OXZibTRrVEp3SVFGeGRuRGtKc2JDeUxGaTBpTEN5TXdZTUg0Ky92eit1dnY4NjBhZE1ZT0hEZ0kzK05XN2R1cGJpNEdCc2JHL09RYTAyc05saFYvVmFvMCtuNDdydnZhTm15SmNPR0RhTlRwMDdtby9idDJyVmordlRwbkR4NWtwOSsrb25MbHkvajdlMU5aR1FrLy96blA2bGR1emFyVjYvbTFLbFRMRjY4bUlVTEYvS0hQL3dCZ01HREI5T3NXVE9XTFZ2R3M4OCtXK213K25zNU9EZzg4bTArZHJ6OUF2WU9IVDFlV0t2Q3dzSkt5MDBtaytadGVSaERSNDhYM240QmU3WDZ2SzNyTzZ3Rk9UbzZWbHBlMlZXVkpSa3NTU1ZZNlNtSEFBQVp5a2xFUVZRMU9sZzZuWTZSSTBjKzBIUFdyRm5EbVROblZHdlQ0OElxZDk3VmtKU1V4T3V2djI0KzdIQ0x3V0RBdzhPRHI3LytHc29QWFl3ZlA1NVZxMVpoWjJmSDJMRmo3N3BOVjFkWFltSnE1blZ3WmJCdTQrZm54MWRmZlZXaExDRWhnY2pJU1BQalVhTkdrWldWeGJKbHkxaTdkaTBIRGh3d0x5c3BLYUZMbHk3RXhzWldPditxSnFteHdRb05EU1VqSTRQYzNGejY5Ky9QSzYrOFlsNldscGJHbVRObnFGV3JGakV4TWZqNCtGUjQ3clJwMDhqTnpiVkFxNjFIalExV1ZGUVVPcDJPZDk5OWwzWHIxcEdVbEdUK1VkakJ3WUhjM0Z5TVJpTjkrdlNoUjQ4ZVVCNjQ0dUtibDN4djM3NjlSZHRmM2RYWVlOMVNXbHJLenAwN01SZ01wS1dsOGVxcnI5Nnh6dWJObTRtSWlHRGp4bzFjdkhpUnVMZzRmdm5sbHlyL1BGTVQxY2gzUmdoQlRFd01PM2JzNFBUcDAzei8vZmNNR2pTSWxpMWJNbUxFQ0E0ZE9zU3NXYk1BT0hEZ0FGdTNiZ1ZnM3J4NWNQTmVoaFp0dnpXb2tZY2JGRVZodzRZTk5HM2FGSDkvZnlJakkvSDI5c2JXMXBZZVBYb1FIeCtQczdNekxpNHV4TWJHUHZRTTBKcXNSZ1lMWU1PR0RSVm1nTjdpNk9oSTI3WnRpWTZPNXZUcDA4VEZ4ZkhDQ3kvY2RUdS9QZTlRdXFsR0RvWDNNMlhLRkNaTW1JQ2JteHVUSmsycTlJUUdrOG5FbWpWcktDNHVadHEwYVJacFozVW1nMVdKQmcwYVVLOWVQYzZlUFV0QVFFQ0ZaV1ZsTnkvei9zWWJiMkEwR3U4NWZhY21xN0ZEWVhGeE1WbFpXWGQ4czB0S1NtTDA2TkYwNk5DQk45OThrekZqeHZEMTExOVRWRlFFd09IRGh3SG8xS2tUWDM3NUpVMmJOaVV6TTVQOC9IeU9IeitPcmEydDFVMGpWa09ON2JHbVRKbENZbUtpZVZJZjVVZk9QL2pnQTZaUG4wNzM3dDBCZVBycHAxbStmRGt0Vzdha2E5ZXVCQVlHRWg0ZWJwNFBwdGZyNmQrL1A1UlBoUjR4WWdTMnRyWVdlbFUxa0xYUHg3b1hnOEVneXNyS3F2WGNMSzNuWTlYWUh1dFJ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VEpZa2lvVVN6ZWd1Z29LQ25JWFFyeHg2N0VRWWl5QW9paHJiNVVwaWhJWkh4OS8yVkp0ck01a3NPNGlLQ2pJM21ReVhWVVV4Yld5NVVLSVhCc2JtOGJ4OGZGbDJyZXUrcE5ENFYyVUJ5WmFDSUVRd2x4KzIrTm9HYXE3azhHNkJ5SEVaa1c1czFOWEZBVWh4R2FMTk1wS3lHRGRnMTZ2M3k2RTBQKzJYQWloMSt2MTJ5M1RLdXNnZzNVUE9wMnVSRkdVYlZRY0FsRVVaWnRPcHl1eGRQdXFNeG1zK3pBYWpSV0d3L0svNVRCNEh6Slk5MUZXVmhZREZOOVdWRnhjWEJ4andTWlpCUm1zKzBoS1N0SUQyL25mVHZ2TzhqTHBIbVN3cWtBSXNlWFdjQ2kvRFZhTkRGWVZDQ0dpQWVQTlhTNWp0S1hiSXoxR0FnTUQvOU9wVTZjZGxtNkh0YkN6ZEFPc1JmbkJVdG5EVjVGbXZ4VzI4QXNJRlRCY3Evb2VOUVhzQVFSWTdjODRDbXc0bTN3c1NvdTZOT3V4QkF5dlc3ZE9qN1orYmJTcVVycE5VbklLZVhsNmdNY3JXQUJ0L2Ryd3o2OCswN0pLcWR5d01STTRkRGhlcy9ya1BvT2tDaGtzU1JVeVdKSXFaTEFrVmNoZ1NhcVF3WkpVSVlNbHFVSUdTMUtGREpha0Noa3NTUlUxT2xnRkJRVVZ6aG1VSHAwYUZhem5uMysrd3VOUm8wWng1Y29WUHYvOGM3S3lzaW9zbXoxN05yR3hzVlhlOXRteloxbXpaczBEQmZYUW9VTWtKaVpXdWl3ME5KU0VoSVFxYjZ1NnNacjVXRC84OEFQdnZmZGVsZGQzY25KaTE2NWRiTjY4bWVQSGo4UE5zeUJZc0dBQkFQMzY5YU4yN2RvWURBWktTMHNaTldvVUsxZXVwR1hMbG5kc2E5cTBhWnc4ZVJKN2Uvc0s1VGR1M0NBOFBKem5ubnVPdW5YcnNtM2JOakl6TTVrM2J4NXo1c3hoMzc1OWQyM2ZYLzd5Rjl6ZDNaaytmVHJ6NXMwak56ZVhmLy83MytibFo4NmNZY21TSlRnN081dkxGaTFheEJOUFBGSGw5OENTckNaWWZmdjJwVnUzYmhYS2R1ell3UTgvL01Dbm4zNTYxK2QxNmRLRko1OThFb0RkdTNjemZQak5LV0dOR3pjMkIydml4SW1VbHBhU25wNWVhYkFvLzFDN2RPbFNvU3dzTE16OHdUZHMySkNWSzFjeVpzd1lEaDA2eE5LbFN5dXMrOGtubjJBMEdwa3hZMGFGOHZEd2NLS2lvbGkrZkRrOWUvWTBsOCtZTVlOeDQ4YlJ2bjE3YzVtTGk4dDkzNmZxd21xQ1ZhdFdMV3JWcWxXaHpOSFJFVnRiVzF4ZEs3MXVCeVVsSlZ5L2ZyMUNtZEZvQk9EeTVjc1lqVVpPblRwRllXRWh3Y0hCVU40elJrUkVrSnViUzBKQ0F2NysvdGpZL0crUFlkdTJiVGc2T3BLZm4wOXFhbXFGSHNUTHk0dE5temJoNXVaV3BkZDA0OFlOT25YcXhPclZxOUhyOVV5Wk1zVzg3Tnk1YzN6MDBVYzRPVGtCNE83dXpnY2ZmRkNsN1ZZSFZoT3N1eWtwS1dIKy9QbU1HemNPYjIvdkNzdnk4dkw0NXB0dkFNak96cVp6NTg3bXg3Zkt0bXpaUXNPR0RjMWxBd1lNSUNZbWh0bXpaek5nd0FDNmRldkd0R25Uek10dGJHekl6TXpFMXRhV3FLZ29HalJvd0kwYk44akl5SUR5bnJBcUNnb0tHREZpQkVPR0RHSFVxRkVjT25USTNKc0NmUDc1NS9UdTNadm16WnVieTlMVDB5czhyczZzUGxnbWt3azdPenVHRFJ0R2FHZ29vMGVQeHM3dTVzdHExS2dSNzd6ekRpYVRpYmZmZnB2dTNidlRxMWN2QU96czdQamtrMC9vM0xremZmcjA0ZlRwMDNoNWVWRzdkbTN6dHMrZVBjdU5HemNBV0xKa2libjN1T1c3Nzc1ajRzU0oxSzlmbnpWcjFuRHg0a1g2OWV2SDVNbVQ3OXR1WjJkbnZ2amlDMmJNbUlHbnB5ZDZ2WjZTa3YrZHRUOWt5QkFBOHZQenpXV2xwYVcvKy8zU2l0VUh5OUhSa2ZuejU5TzdkMjhXTGx6SXp6Ly96S0pGaTh6LzJSOTk5Qkh4OGZFb2lzS2VQWHZZczJjUEFDMWF0S0JwMDZaY3ZYcVZrcElTL3Z6blA3Tml4UXBzYlczNThjY2ZTVWhJSUNFaGdhRkRod0l3YytaTW9xS2lXTHAwcVhtb0N3ME5wVUdEQmdRRUJCQVJFY0dhTldzd0dBeFZibnZqeG8zNTZxdXZzTE96dzJnME1tellzQXJEN3UyR0RCbUNqNC9QSTNqSHRHSDF3YnFsUzVjdWJOeTRrYmx6NXpKNjlHaGlZbUtvVTZjT1lXRmhUSjA2bFpVclYvTDk5OS9UdFd0WDh3N3huajE3MkwxN041OTk5aG5QUGZjY0xWdTJaT1BHamFTbnA5T29VU01tVFpwa0hnb2RIUjNwMXEwYlI0NGM0ZFZYWHlVakk0UDgvSHc2ZHV6NHU5cTliZHMyV3JWcVJaczJiYmgwNlJLclY2KytZNTNvNk9nNzloV3J1OGNtV0FDdXJxNnNXTEdDeE1SRTZ0U3BBOER4NDhleHM3Tmp4b3daWExwMGlaMDdkK0xzN014VFR6M0ZtREZqV0xSb0VYWHIxbVg5K3ZVQURCMDZsS0ZEaHpKNzl1dzd0dCtuVHgvKyt0ZS9NbURBQU5hc1djUEFnUU9wN1BwWkFBYUR3VHdrMzh1R0RSdDQ0NDAzYU5PbURRYURnWU1IRDk2eFRrWkdCazJhTkhtSWQ4UnlIcXRnVVg1OWhkdDdrVDU5K3RDblR4OEFGaXhZUUo4K2ZXalRwZzFsWldXWVRDWU1CZ052dnZrbWRlclVZZXZXcmZqNit1THY3MS9wdG4xOGZPallzU1BUcGszajh1WEx6SjgvdjlMMWREb2RjK2JNNGJQUFBydm5JWUs4dkR4ME9oMGRPblNBOHYzRnBLU2tPOWE3ZHUzYUE3OFBsdmJZQmV1M3BrMmJ4cFVyVjhqUHp5YzdPNXNqUjQ3ZzVlVkY1ODZkT1hEZ0FPM2J0MmYvL3YyRWhJU3dmLzkrR2pWcWRNL3RkZWpRZ2Vqb2FBWU1HSERINFkreXNqSU9IRGpBcGsyYm1EQmhncm5Ydkp1alI0L2k2ZW1KbTVzYkJvTUJCd2NINXMyYmQ4ZDZHelpzZU1oWGJ6bVAvVTg2TDcvOE10T25UeWNxS29yZzRHRG16NS9QQng5OHdDKy8vSUtmbngrZmZQSUp2Lzc2S3pFeE1adzRjWUlXTFZwUVdscEtUazVPaGFHc3JLeU1GU3RXRUJrWnllTEZpMGxKU1NFc0xJeVRKMCthMXpsOCtEQkZSVVdzV2JPRzBhTkhrNTJkVFU1T0RubDVlYVNtcGxZNGlzN042NXhXNkYwVlJjSE56UTAzTnpmcTE2OVBuVHAxY0hWMTVkS2xTM2NjOWEvdUh2c2VxM2Z2M3VhL2IzM2pPblBtRFA3Ky9zeWNPUk5GVVhqdnZmZVlOV3NXN2RxMTQ4S0ZDN3owMGt1NHU3dFhHQkwvOWE5LzRlYm14c2FORzZsWHJ4NjlldlhpNjYrL1p0V3FWZVp2azJGaFliUnQyOVo4d1BhcnI3NHk5emFlbnA2ODlkWmJGZG9taEtCejU4NlZ0cnV3c0pBaFE0WWdoTURWMVpVMzNuaWowdlZxUEcrL2dMMURSNDhYTlluSlpCSmxaV1hDWURCWXVpbGk2T2p4d3RzdllLOVduL2RqMzJOWmtxSW9WZnBtK0RoNjdQZXhKTXVRd2JxSDFhdFhzMzE3eGF0dUd3d0czbnJyTGRMUzBpeldMbXNnZzNVUElTRWhmUGpoaDhURnhabkxJaU1qeWMvUHAwV0xGaFp0VzNWWE0zY0E3dVBDaFF0TW1EQUJ5citkelprengveU5NaXNyaTNyMTZ2SFNTeS9oN2UxTlJFU0VoVnRiUGNsZ1ZjSmdNT0RxNnNyR2pSdk5aYk5uejZadjM3N213eGZuejU5bjVzeVpGbXhsOVNhRGRSY1hMMTZzTVBFdUpTV0ZDeGN1bUtjUEZ4Y1gzK1Baa2d6V1hUUnUzSmkvL3ZXdjVzZkxsaTJqVzdkdTV1bkptWm1adlAvKyt4WnNZZlVtZzNVWDl2YjJOR3ZXelB6WTBkR1JoZzBiVmlpVDdrNEc2eTdPbmoxTHYzNzl6SS96OHZJNGN1UUk0ZUhoVUQ0VG9WNjllaFpzWWZVbWcxV0pwazJiOHRsbm4xVTRRK2EzTysvRnhjWHlXTlk5eUdEOVJuUjBOQ3RXckxpalBEOC9uOE9IRDdOczJiSTdsbjMvL2ZleTkvb05HYXpmR0RCZ0FBTUdETGlqL0xjOWxuUnY4c2k3cEFvWkxFa1ZjaWlzSW1zNkM3azZrRDJXcEFvWkxFa1ZNbGlTS21Td0pGWElZRW1xa01HU1ZDR0RKYWxDQmt0U2hReVdwQW9aTEVrVm12NmtrNVNjd3JBeEU3U3NVaXFYbEp5aWFYMGEzc1ZlL0pDWHA5ZjBodGVQa3EwTnpnQkdFd1dXYnN0RFUwUzBwWnNnL1VaZ1lPRGV3TUJBelM2cVllM2tQcGFrQ2hrc1NSVXlXSklxWkxBa1ZjaGdTYXFRd1pKVUlZTWxxVUlHUzFLRkRKYWtDaGtzU1JVeVdKSXFaTEFrVmNoZ1NhcVF3WkpVSVlNbHFVSUdTMUtGREpha0Noa3NTUlV5V0pJcVpMQWtWY2hnU2FxUXdaSlVJWU1scVVJR1MxS0ZESmFrQ2hrc1NSVXlXSklxWkxBa1ZjaGdTYXFRd1pKVUlZTWxxVUlHUzFLRkRKYWtDaGtzU1JVeVdKSXFaTEFrVmNoZ1NhcVF3WkpVb1ZpNkFkVlZVRkNRdXhEaWpWdVBoUkJqQVJSRldYdXJURkdVeVBqNCtNdVdhbU4xSm9OMUYwRkJRZlltayttcW9paXVsUzBYUXVUYTJOZzBqbytQTDlPK2RkV2ZIQXJ2b2p3dzBVSUloQkRtOHRzZVI4dFEzWjBNMWowSUlUWXJ5cDJkdXFJb0NDRTJXNlJSVmtJRzZ4NzBldjEySVlUK3QrVkNDTDFlcjk5dW1WWlpCeG1zZTlEcGRDV0tvbXlqNGhDSW9pamJkRHBkaWFYYlY1M0pZTjJIMFdpc01CeVcveTJId2Z1UXdicVBzckt5R0tENHRxTGk0dUxpR0FzMnlTcklZTjFIVWxLU0h0ak8vM2JhZDVhWFNmY2dnMVVGUW9ndHQ0WkQrVzJ3YW1Td3FrQUlFUTBZYis1eUdlVmRTcVZISnpBdzhEK2RPblhhWWVsMldBdE5ielp1emNvUGxzb2V2b3FxNVcrRnpYM2ErU3UydHQwVm9YUVFpbWlxS05RVFFyRzFaSnNVc0FjUVlOR2ZjUlJGR0lYZ2hpS1VUS0dJNDVoTSs4Nmxua2kyWkpzcVU0MkNGV1R2M2Fac2dxSW9FMUdVOWdET1RrNTR1RGVsYnIyNjJObGFORmZWaHNGbzVNYU5QQzVmenFTZ3NCQUFJVWcwSVZabUpCLy9BakJZdW8xVWwyQjUrM1I0Qmx0bGc2SW9MZHMvMlphWCsvZWoyM1BQMHNhbnRhV2JWcTJscE9xSVBYQ1FIN2J0NE1TdlNRQTZZVENOUEplVytJdWwyMlp4emYwREpyZndEeWo5UTQ4K1l0djJYY0prTWducHdaaE1KaEd6ZmFkNDV2bGcwY0kvb0xTNWY4QmtTMyt1RnRXOFRjQ2NGdjRCWXRUNE1KR1RrMnZwejhmcVhjL0pFU05lZjBPMDhBOFEzbjRkMzdia1oydXhIUmZ2TmgzRGJHeVVEMTk2c1M4clB3N0gyY25KVWsxNWJEZzZPUEJ5U0QvT25qdEgydWt6dmV1N05iMlVtNVY1MUJKdHNjZytscmRQaDJjVU81dlk3bDI3Mkg4UnNRSWJHL2t0L2xFeUdvMk1uL2huOXUwL1VDb01vcnNsOXJrMEQ1YTN0N2VENGxndjBkUER3eWRteXlicXVyaG8zWVFhSVM4L241QkJRN2g0NlhJS3hUY0N6cDA3VjF5RnB6MHkybmNWRHZVV2dPS3o1TjI1TWxRcXF1dml3cUlGYzFBVXBRME9ydk8xcmwvVFlIbjQrcnFoTURXNFZ3KzZkKzJpWmRVMVVzL3VYZW5Wb3p1S0lxWjYrdmsxMUxKdVRZTlZTM0djcGFBNFQ1MzBSaFhXbGg2RmFaUERBS1ZPTFJ4bWFsbXZac0h5ZXZMSkJvb05rM3IxNkU2N3R2NWFWVnZqdFgvU254N2R1d0ppNmhOUHRLK3ZWYjJhQmN2T1lEc1NGSmVwRTJWdnBiVXBZYUdnS0M2S2s4MElyZXJVYmloVWJBYTM5V3REeC9aUGFsYWxkRk9uZ0E2MDhmVkJnY0ZhMWFsSnNKcTA2dEFZNk5xbmR5OHRxcE1xRWR5ckI2QjA5L0QxZGRPaVBrMkM1V2l2L0ZGUnNPM2Q4M2t0cXBNcUVmeENEeFFGVzNzY0JtbFJueWJCVWhUbFpRLzNwdmo3K1dwUm5WU0pkbTM5Y1cvYUJCc2JaWUFXOVdrU0xDRUlmTHB6RUpXZHJpNXBRMUVVbmdycUJBb0JXdFNuZXJDOHZRTmNGUVVQMzlhdDFLNUt1ZzlmbjFhQTBxeEI2OVoxMWE1TDlXQ1phb2wyQUQ0KzFUTllScVBSMGszUWpFK3JtNStCaTUxRE83WHJVajFZTmdydEFLcHJqN1Z1M1RwV3JGaHhSL2s3Nzd6RHRtM2I3dnY4bEpRVXhvMGJwMUxySGkzZjhuOXVHK3hVUCthaitsazZpZzJldGV6dDhmTDBVTHVxQjJZd0dQanV1Ky80NUpOUHFyVCtnZ1VMeU0zTnJWQldVRkRBbVRObm1EWnQyaDNyRHhreWhPZWVlKzZSdGZmM2F1YmxpYjI5SGFXbFpWNXExNlY2c0lTZ3JvdUxTN1hjY1krT2pxWlRwMDU0ZVhtUmxKVEVsQ2xUek1zS0NncUlqWTBsUER3Y2dIcjE2ckY4K1hMS3lpcWVwSk9lbnM2WFgzN0pwRW1UN3RoK2t5Wk5OSGdWVldkalkwTWQ1enBjTDd1dStqNldGdWNWMW5WeWN0U2dtZ2RUVUZEQTJyVnJpWXlNWk9QR2pTUW5KN05ueng3ejhuZmVlWWR1M2JvUkVoSnkzMjA1T2pyU3BrMGJsVnY4YURnNU9aS1RxNmcrWDBuOW9SQmNuSjJyMzdUamRldldZVzl2ei9yMTYvbnBwNS80L1BQUHEvUzhCUXNXY1BEZ1FaektwMUtYbFpXUms1UER3SUVEemV0Y3ZYcVZ5TWhJMnJkdnIxcjdINWF6a3hNQzVYSG9zWlM2VHRWd1BudVBIajN3OVBSazQ4YU5qQnc1RWc4UEQyYk1tTUh4NDhlaGtxRnczTGh4akJ3NUVvQlpzMmJSdDI5ZktOOTVYN1pzR1Y5ODhZVjUyNkdob1JaNVRWWGg1T3dFUWxoL3NBUkNjTnZGWWF1TE5tM2FrSldWaGJPek04T0hEd2ZnbzQ4K3NuU3pWS2RvTkJ0ZGc2RlF5ZFByQzlTdTVvRmR1SENCdVhQbjByZHZYeFl0V29TTGl3dHQyN1pseDQ3S3Ivc3hjK1pNdkx4dWZwbDYvLzMzemQ4a2MzTnpLUzR1cG0vZnZ0alozWHc3czdPek5Yd2xEMFpmb0FlRlBMWHJVYi9IVWtTZXZxRDZCU3MzTjVlbm5ub0tWMWRYdkwyOThmZjNaL3YyN1RSbzBJREJneXZPTG5uMzNYZkp5N3Y1V1l3WU1ZSXBVNmJRcUZFanRtM2JSbVJrSkhsNWVmajYrdkxCQngvZzRPQkFZbUlpM3Q3ZWxubGg5NkhYRjZEd0dBUUxsUHlDZ2tMMXEzbEE3ZHExNC8zMzN3ZkFaREtSa1pFQlFLTkdqV2pidG0yRmRSMGQvL2V0MXRmWEZ5RUVLMWV1SkM0dWpubno1ckZ5NVVwZWV1a2xKa3lZd0pJbFMralFvWVBHcjZicTlQb0NoSGdNZ2lXb25qM1dxVk9uMkxkdkg4ZVBIK2ZreVpQNCtma1JGQlIwMytlZFBIbVM4UEJ3M04zZGlZaUlJRDA5SFlDK2ZmdFN2MzU5Sms2Y3lNQ0JBeGsxYWhUVjdVdUxFT0xXaFVUeTFhNUw5V0RaQ09XODBXams2dFZyTkc3Y1NPM3Fxa3luMDVHWGw4Y3JyN3pDa2lWTHFGKy9QbXZXckdIZHVuVnMyYktsd3JvNU9Ua0FMRm15aEo5Kytva1pNMll3WU1DZHMwK2VmdnBwdnZubUc5NS8vMzFlZlBGRmxpNWRTcGN1MWVkc3BNd3JWekdaVEFnaE10U3VTL1ZnbVF6R2t6YjJ0aVNucGxXcllMMzg4c3U4L1BMTGQ1U1BIRG1TTjk5OHMwTFptREZqQU9qWnN5ZVRKazJpZnYyN241UFFzR0ZEbGkxYnhxbFRwMmpac3FVS0xYOTR5U21wY1BPZi9ZU2wyL0s3dWJtMWNmSDI2MmlLaVByUzB0Zk1xUEZXUjM0dXZQMDZHajA4Z2xRZm8xV2YzWkNWbFpJUHBLZWs2ZFN1U3JxUFU2bHBvQ2huTDEyS1YvM2JsRFpuNlNnay9CSVhYK0V1V3BLMmhCQWNqb3RIRVNSb1VaODJVNU5OL0hnNU01TmZrNnJkcFRKcmpCTy9KbkhsNmpXRUVQZWZaUFlJYUJLc01sRVVMUVRHbmJ2M2FsR2RWSWxkdTM4R01CZ0tERnUxcUUrVFlGMUtUYzBDOXUvYUk0TmxLYnYyL0l3UUl2YkNoVit2YTFHZmRtZENDOU8vVTFKMUhEMldxRm1WMGsxSGp5V1NtcVpEZ1MxVldQMlIwQ3hZcGFKNG5VQVVmQm9ScFZXVlVybFBWMGNCSXIrVWtnMWExYWxac01xSHc1VS83OXZQeWFSVFdsVmI0eVdlL0pXZlkvY2pUS3k2bUp5czJiUUxUYStQVlZ4bUV5NmdZTVdxU0MycnJkRldySXBFSUFwS1JWRzRsdlZxR3F4TVhjSTFoRml4YTgvUDdONzdYeTJycnBGKzJ2dGZkdis4RDRUeVNmbUlvUm1MWE53V1I5ZVRUUnE1dFlyWnZJbUdEUnRvM1lRYUlmdjZkVUlHRGVGYVZyWk9GT1cyZit3dmJudnUzTGxpazFHTXZYb3R5eEQyNTcvY2NUcVY5UHVWbHBZU052VXZYTXZLTGpNSjQyaXRRNFdsYmlCd0kvdEtScjBHamJNenIxenBuNVNjUXIvZ0Y3Q1ZOMkY2SkVwS1NwZzBmVFlIRHgzR0tNU2tqT1JFVFE2SS9wYkZQczBiMlZmaTZqVnNZanlYbnRIcjZMRkVlblRyV21HbXB2VGdzckt6Q1pzNmsvMEhEeUdFNlcvcHlZa2ZXNm90RnUwbWJtUmYyZWZhc09tTjh4Y3VCbS9lK29PTlc0TUcrUHEwbG5lcWVFQUdnNUhOVzMva3pha3owWjArWXpBS01UMDlPWEc1SmR0VUxjNTdiKzRYME1WR0VSdEJhZWJoN3M1cnJ3eWlUM0F2ZVZ1NSswaEpUV1A3cmoxOHQvbmZYTHFjQ1pCaEVzYWg2Y2tuL3MvU2Jhc1d3UUpvMHFTRHM2TXI0eFZGbVNCdmhIbDNsZDBJRXlGT0NDRStLODIzLzB5THVWWlZVVzJDZGJ2cWVPdmU2c0phYnQwclNaSWtTWklrU1pJa1NaSWtTWklrU1pJa1NaSWtTWklrU1pJa1NaSWtTWklrU1pJa1NaSWtTVkxOOGY4Qkd0Ry9vck1pTitRQUFBQUFTVVZPUks1Q1lJST0iLAoJIlRoZW1lIiA6ICIiLAoJIlR5cGUiIDogImZsb3ciLAoJIlVzZXJJZCIgOiAiMjgxNzE0Njc5IiwKCSJWZXJzaW9uIiA6ICIxNSIKfQo="/>
    </extobj>
    <extobj name="ECB019B1-382A-4266-B25C-5B523AA43C14-7">
      <extobjdata type="ECB019B1-382A-4266-B25C-5B523AA43C14" data="ewoJIkZpbGVJZCIgOiAiNTI2OTQ5OTM5MjE4IiwKCSJHcm91cElkIiA6ICIyMDc2MDA1MjUiLAoJIkltYWdlIiA6ICJpVkJPUncwS0dnb0FBQUFOU1VoRVVnQUFCQm9BQUFCb0NBWUFBQUJmZVpPR0FBQUFBWE5TUjBJQXJzNGM2UUFBSUFCSlJFRlVlSnpzM1hsWVRma2ZCL0QzdWUxN2hPeGx5aTVUSWR0WXhpQmtHWkdsWk0wU1dRZkpiakFpaEt3MUNSRUswZEJJbE1IWW9pSkxLaVpicE9SV3QvM2VlMzUvNko1ZnQ0WEcxTDAzUHEvbm1lZVplKzVadnVmMmNjNzVmTTkzQVFnaGhCQkNDQ0dFRUVJSUlZUVFRZ2doaEJCQ0NDR0VFRUlJSVlRUVFnZ2hoQkJDQ0NHRUVFSUlJWVFRUWdnaGhCQkNDQ0dFRUVJSUlZUVFRZ2doaEJCQ0NDR0VFRUlJSVlRUVFnZ2hoQkJDQ0NHRUVFSUlJWVFRUWdnaGhCQkNDQ0dFRUVJSUlZUVFRZ2doaEJCQ0NDR0VFRUlJSVlRUVFnZ2hoQkJDQ0NHRUVFSUlJWVFRUWdnaGhCQkNDQ0dFRUVJSUlZUVFRZ2doaEJCQ0NDR0VFRUlJSVlRUVFnZ2hoQkJDQ0NHRUVFSUlJWVFRUWdnaGhCQkNDQ0dFRUVJSUlZUVFRZ2doaEJCQ0NDR0VFRUlJSVlRUVFnZ2hoQkJDQ0NHRUVFSUlJWVFRUWdnaGhCQkNDQ0dFRUVJSUlZUVFRZ2doaEpDdkJ5UHZBaEFpQzgxYW1VOWxBWHQ1bDROOHhBQUIvOFRIK3NpN0hQOFZ4VlhOUW5GSHFsdE5pakdLSThWSDhVU3FRazJLSS9KMVVaWjNBUWlSQlJhdzE5WFY3dDJtVlV0NUYrV2I5eWorQ2JLeUJBQlE0Mjk2RkZjMUI4VWRxVzQxTGNZb2poUWJ4Uk9wQ2pVdGpzalhSU0VyR295YXQydk5LQ24xWkZpbVBjdXc5UmtHZWl6TEtNbTdYSXFBWVZnUnl5S1RZWm0zTE1QZWcxaDhKVGtoTGw3ZTVhb0oyclJxaWFNSGY1ZDNNYjU1WXljNDRlYnR1L0l1UnBXaHVLb1pLTzVJZGF1Sk1VWnhwTGdvbmtoVnFJbHhKRUg1WU1WcVNqNm9RQlVOSFZTTVd4WTVNUXpqRElZeEF3QXRMVTAwYkZBZnVucTZVRmFpdUFJQW9VaUV6TXdzdkhuekZqbTV1WUNTRW94Ym1kOFhnOTMxSXY3ZWZnQkNlWmVSRUVJSUlZUVFRdjRkeWdjcm82Ymtnd3BSMFdEY3ZIMW5LQWtER0liM25WbmJOaGhpTXdBOXVuZEZ5K2FtOGk2YVFudVNrSVNyZjEvSEg2Rmg3ZU1lUHRyWHJMWDVJbFlvSHBlY2VQK1d2TXRHQ0NHRUVFSUlJWlZCK2VDWFVlUjhVTzRWRFVhdHpXY3hnS2VoWVQyVmxVc1dZVUQvbjhBd05FWmxaYlJzWVlxV0xVd3haYUlqL3J4d0ViOXU4REI5OXk3dHFsRnI4L25QSDhmdWtuZjVDQ0dFRUVJSUllUlRLQi84Y29xY0QvTGtlWENqbHViTGVNRE9IN3AxVWZrek9CQURyZnRTVUgwQmhtRXd5TG9mL2p3ZGlHNWRyRlI0d0U3alZ0OHZrWGU1Q0NHRUVFSUlJYVFpbEE5V0RVWE1CK1ZXMFdEYzh2c1pQQjdXRFI1b0RkKzlYdERYMTVOWFViNGF0ZlQxNGJkdkoyd0c5QVBETUJ1YXRUS2ZLdTh5RVVJSUlZUVFRa2hwbEE5V1BVWEtCK1ZTMFdEY3ZIMW5oc2ZzNlBsRE4yenorQTBxeW5MdndmSFZVRkZSd1RhUERlajVRemVBWVhjYU4yL2ZXZDVsSW9RUVFnZ2hoQkFKeWdlcmo2TGtnekt2YURBMk5sWm5sQm4vUmcwYnFPelk0ZzRlVDY2OU43NUtTa3BLMkxIRkhRMGJORkNGRW5QUTJOaFlYZDVsSW9RUVFnZ2hoQkRLQjZ1Zkl1U0RzditycXV1dEFwam02MWN2aDY2T2pzd1AvNjNRMWRIQjJsWEx3REJNUzZqcnI1UjNlUWdoaEJCQ0NDR0U4a0haa0hjK0tOT0tob1l0V3RRQmc5bjkrdlQrMkpTRFZLc2ZlLzZBUHIxN2dtSFkyWTFhdFRLUWQza0lJWVFRUWdnaDN5N0tCMlZMbnZtZ1RDc2FWQm1OaFF3WXJka3pwOG55c04rMHViTm1BR0MwVmFHK1FONWxJWVFRUWdnaGhIeTdLQitVUFhubGd6S3JhR2pjdG0xdGhvZVpmWHIzUkxzMnJXVjEyRytlV2R2VzZOM3pCd0RzN0taTnpXckp1enlFRU1VaUZvdmxYUVJDQ1BuWDZOcEZxZ0xMc2lnc0xKUjNNYjRabEEvS2g3enlRWmxWTkNnTGxjWUJqTTVzWjZxOWtqV1hHVk1CaHRGaE5Ia084aTRMa1phWW1JajE2OWR6bjBVaUVmYnUzUXNBbURkdkh0emQzY3ZkYnN5WU1UaDI3SmpNeWtscXZ2WHIxeU0wTkxUTThtblRwaUV1THU2ejI3TXNpOERBUUx4OSs3YWFTa2krRnI2K3ZuaisvRG4zT1RvNkdvbUppY2pPemthWExsM0szU1k1T1JtMnRyWXlMQ1dwQ2RMVDB6RnMyTEF5eTIvY3VJRmZmdm1sVXZ0SVRrN0c2ZE9ucTZGMFJKRjA2ZElGdWJtNUZYNmZsSlFFT3p1N01zdjM3OStQQXdjT2xMdE5XRmdZZnYzMVYrNXpYRndjWEZ4Y0lCQUlNRzNhdEhLUDkralJJNm5QNGVIaHlNdkw0ejRMaFVLY09YTUdJcEdvMHVmMk5hRjhVSDdra1EvS2JoNFJobWZicGxWTGZHL1dWbWFISkI5Wm1yZEh5eGJORWY4a3dSYkFUbm1YaC94Zmd3WU40T2ZuQjJOall6ZzRPT0RxMWF2dzhmSEJqQmt6S3IyUHBrMmJJalUxRlEwYU5KQmFucEtTZ29NSEQyTHMyTEhWVUhMeXRlalhyeDk4ZlgyeGJkczJxZVc1dWJsbEhvUmlZMk1SRVJFQkR3OFBxZVdxcXFwUVUxT1RTWG1KNHRQVjFjWGl4WXR4Nk5BaHFLbXBZYytlUFhCMGRFVDkrdlVydGYzeDQ4ZXhmZnQyYUdwcVNzVlZmbjQrZEhWMUVSd2NYSTJsSnpXQmhZVUYxcTFiaDBlUEhxRk5temJjY3FGUUtKWFVBVUIyZGpZMmJkcUUrdlhybzIxYjZXZFFIUnFFcnNhSmpJeUVsNWRYbWVWRlJVVndjSEFBd3pCU3l6dDM3Z3hYVjFlcFpYRnhjVWhKU1FFQThIZzhuRHg1RWtaR1J0ejNYYnQyaGE2dWJwbGo3TjI3RjUwN2Q0YTJ0alkwTlRXeFo4OGVxUW92b1ZDSU5Xdld3TkhSRVlNSER3YUtLMXJQbmowTFQwOVA4SGc4QkFRRTRNOC8vNFMxdFRXVWxKU3E0QmVwWVNnZmxCdDU1SU15cVdnd05HbGZEOEFQL2Z2MmtjWGhTRG42OWVtTitDZUpQUnUyYUZFbkpTRWhYZDdsSVI5cGEydkR6ODhQam82T3NMT3p3OG1USjVHY25BeHpjM084ZnYwYUtpb3FYTXVGdG0zYnd0ZlhGd0tCQUlXRmhjak96Z2FmejhmVHAwL1JxVk1uZUhsNW9VZVBIa0J4TGZ5OGVmTXdkT2hRT1o4aGtUZVdaYmtLQTdGWURKRkloTkdqUjNNUDR5ekxvcUNnQURZMk50dzJ2Ly8rT3hZdFdvUTNiOTVBUlVXbHpENUx2aFhLejgrSHJhMHQ1c3laSTVQeklZclB6czRPRVJFUkNBa0pRWjgrZlhEdjNqMTgrUEFCUEI0UFJVVkZHRE5tRExldXE2c3J2dnZ1TzJSblowTWtFb0hQNThQVzFoWjZlbm80ZS9Zc3ZMeTh3REFNaEVJaFpzNmNpWUVEQjhyMTNJanNpRVFpcm51RVVDaEVTRWdJZkgxOXVlOXpjM094YU5FaTduT2ZQbjFnWldXRlJZc1dRVjlmWDJwZnVycTZXTDE2dGRTeTkrL2Y0OXExYTFSSldzUDA3TmtUM2JxVkhVQ3dWNjllOFBQemc0YUdodFJ5SlNVbDhQbDhaR1ptUWlRU0lUMDlIYkd4c2JoejV3NUVJaEdVbEpUUXZIbHpoSWFHY3AvYnRHbURqSXdNcEthbUlpc3JDMGxKU2VEeitiaDU4eVk2ZCs2TTRPQmdORy9lSE1yS3lsekZaN05teldCdWJvN2ZmdnNOVTZkT1JkdTJiZEdzV1RQODhzc3YyTFZyRjNKemMvSDgrWE1FQmdiQzE5Y1g2dXJmM3N6emxBL0tuNnp6UVpsVU5HaW9NTU1aQmtwOWYrd2xpOE9SY3ZUN3FUZDI3dlZSVW9INnp3QitsM2Q1eVAvMTZORUQ5Ky9mUjNaMk5vNGVQWXJidDIvRHdNQUFibTV1TURRMHhMeDU4d0FBeXNyS09IUG1ERFpzMklEbno1OGpPam9hWVdGaE9ISGlCUGJ2MzQvUm8wZkR5OHNMcWFtcFdMOStQVTZlUEFrdExTMTVueDZSczNQbnptSFBuajNnOC9tSWlJaEFXRmdZUER3OElCS0o0T2JtaGlGRGhxQmJ0MjdJeWNtQm1wb2FsSldWVWFkT0hRREF0bTNiWUdabTlzbjloNGFHSWlrcFNVWm5RMm9LRHc4UGFHdHJZOGVPSFJneFlnUm16cHdKZ1VDQTRjT0h3OGZIaDF0UFEwTURNMmZPeFB2Mzc1R2Ftb29aTTJaZy92ejVHREJnQUc3Y3VJR2xTNWZDMmRrWkd6WnNnSW1KQ1lZUEh5N1g4eUt5NCtqb2lJeU1ER1JrWkdEWXNHR1lQWHMydG0vZmp1am9hQVFFQkdEZnZuM2c4WGpnOC9uUTE5ZUhqbzRPRWhJUzBMRmpSK3pjK2ZtWGRlVjF5U0NLVDBsSkNVcEtTcGcxYXhiZXYzL1BMUzhxS3NMMDZkT2xXalRzM3IwYnRXdlh4b29WSy9EaXhRdWtwcWJDMmRrWlhsNWVhTnUyTGZ6OC9MaVdCdkh4OFhCemM4UFJvMGVocnE2T0ZTdFdJREV4RVptWm1YQjNkOGZ6NTgvUnVuVnI1T1hsSVM4dkQ4ZU9IY1BJa1NQeDd0MDdBT0R1bXlZbUpsaXhZZ1UwTkRSZ2IyK1BqSXdNQUVCUVVCQ1VsSlNnb2FHQkNSTW1BTVgzMkZhdFdzbjRGNVFmeWdmbFQ5YjVvRXdxR2hpR0dkS3dRWDIwYnRWQ0ZvY2o1V2pYcGpVYTFEZkVtemR2aDFKRmcySVFDQVJZdDI0ZEFHREVpQkhRMXRhR3E2c3JURXhNQUFCcWFtcFFWMWVYZWpNemV2Um9qQjQ5R21QR2pNSFBQLy9NdlJtMHRMU0VpNHNMQmc0Y0NJWmg0Ty92ajNidDJzbnB6SWdpR1R4NE1BWVBIb3l4WThmQzBkRVJnd1lOQWdBRUJnYkN5TWdJNDhlUEJ3QXNYcndZSmlZbW1ENTlPZ29MQzJGblp3YzFOVFdrcHFaK2N2OE5HalJBclZvMHppejVLREl5RW5GeGNkRFcxc2JreVpPaHJxNE9PenM3cVNicXBadXJlM3Q3SXprNUdRc1dMSkFhZTJidTNMbVlQSGt5aGc4ZkRqTXpNMHlmUGwybTUwTGtLeUFnQUpjdlg0YW5weWZPbkRrREFNakp5Y0h4NDhleFljTUd0R2pSQWdrSkNYQjFkY1hwMDZlaG82T0R6TXhNREJvMDZMUFhMUUJ3Y0hDZ0FTVnJzS2RQbitMSWtTUFEwOU1yOS90aHc0YWhxS2dJQU9EbDVZV2twQ1M0dWJraEtDZ0lJcEVJZGVyVWdiNitQdjc1NXg4MGF0UUlhOWFzd2Z6NTg2R3NyQXl4V0l5MWE5Y2lMQ3dNdDI3ZGdvR0JBWktTa3RDNmRXdnVPaFFjSEl3SkV5WklQYU1KaFVLSVJDSjA3OTRkcXFxcUNBZ0k0TDdidW5VcjZ0ZXZEM3Q3KzJyL2JSUVY1WVB5Sit0OFVDWVZEU3dMQzZ1T0hjcjBteUt5d3pBTU9uV3dSTWk1VUhONWw0Vjh4T1B4MExoeFl3UUZCY0hVMUJTUmtaRjQrUEFoamh3NUFnQmx1azRBd1BMbHl6Rnk1RWp1TTUvUHg0WU5HM0RtekJrMGJ0d1l4NDRkdzRjUEgrRHA2WWxGaXhhaFM1Y3U4UGYzcDVZTjM3aVVsQlFrSkNRZ1BmMWpLN2tiTjI1ZzM3NTlXTHQyTFc3ZXZJa25UNTRnUGo0ZWE5YXNBUURFeDhmajRNR0RaZmFUazVNRGdVQUFRME5EcWVVbUppYm8ycldyak02R0tESWRIUjNvNnVyaTJMRmpzTEN3UUVSRUJDSWlJb0Rpcmp1bHUwN282K3R6QStCS1hMMTZGY0hCd1hqeTVBbjY5KzhQS3lzclhMeDRFYmEydG1qWXNDSHM3ZTI1Q2pQeWRZdU1qQVNLQjRYVTF0YkcwcVZMMGI1OWUrVG41K1BxMWF2WXZYczNac3lZd1ZWZUhUeDRFSThmUDhidnYwcy9QNzkrL1JwMTZ0UXAwMDNpdSsrK1E4ZU9IV1Y0UnFRcU9UczdnOGNyZjF4N3lmMnVQRE5tekFDZnp3Y0FMRm15aEZ2dTVlVUZMeTh2akJneFF1bzZOWERnUU5Tdlh4K2VucDY0ZnYwNlVOejF4dDdlbnN0dG5KMmRrWkdSZ1NOSGpxQ29xSWk3N2ttd0xGdGhXYjhWbEEvS242enp3V3F2YURBMk50ZG5HRFJzWVdwUzNZY2luOUdpdVFrQXBrbHRVMVBkaktTa0xIbVg1MXVucWFrSkZ4Y1h4TWZIQXdEMjdkc0hvVkNJNE9CZ2hJZUg0L0xseTFpOGVERmF0MjZOU1pNbWNkdThmZnNXNmVucE9IbnlKT0xqNDJGaFlZSEZpeGZEd01BQVM1WXNnYm01T2U3Y3VZTzB0RFRFeDhkVEpRUEIyYk5uVWFkT0hadytmUnBQbno1RlZsWVc2dGF0aTJQSGp1SGR1M2RJU1VtQnQ3YzNuajU5aXBpWUdEZzZPdUxVcVZNb0tDakE0OGVQWVc3KzhYNFVGaGFHNE9EZ01va2hJUklkTzNhRXFha3BqaDA3QmpNek02NmJ4UGp4NDdGcDB5Wm9hR2hnNHNTSlhMOW1obUZRVkZTRTVPUmtaR1ptWXV2V3JXalNwQW1tVEptQ05tM2FJQ3NyQzg3T3pnZ0lDTURTcFVzUkh4K1B1blhyeXZrc2lTd0lCQUk4ZlBnUVdWbFptRDU5T2thUEhvM0hqeCtqYWRPbU9ITGtDSzVldlFwcmEydU1IRGtTTzNic2dKMmRIVGVMMDlPblQ2R25wOGMxWjdlMXRjV0tGU3RnWVdFaDU3TWlWV25QbmoyZmJORWd3ZWZ6RVIwZGpkVFVWTmpiMjNQYlBYLytIQ3RYcm9TdnJ5K1VsYVZUb2tlUEh1SG16WnVJakl4RVdGZ1k1czZkaTRFREIyTFpzbVVBZ0FFREJpQWdJS0RNZUNCRGh3NkZyYTB0YnQrK2paVXJWM0xMczdLeW9LNnVMalhEaGIyOVBkZXE4R3RIK2FEaWtHVStXTzBWRFdKVnRwMFNHRFJ2VG9FbGI4MkxtK1RyS0t1M3l3Q3V5N3M4UkpxMnRqWlFQTUNWb2FFaDlQWDFvYXFxQ2cwTkRlanI2K1BHalJ1NGN1VUtnb09Ea1phV2hsNjllbUgrL1BubzE2OGZONDVEZG5ZMmxKV1Z1YytqUjQvbUJvZ2szNmJNekV5Y08zY08zYnAxUThlT0haR1JrWUVSSTBaQVUxTVRGeTVjd0lZTkc2U2FkRG83TzNQYkppWW1Zdm55NVRoNzlpeTNUQ2dVbG5sVHBLK3ZYK1loalJCbFpXWHVUWE5XVmhicTE2OFBrVWdFaG1HZ282TURnVUNBWjgrZVllWEtsV2pVcUJGVVZWVXhZc1FJSkNZbWN0Y3dsbVhCNS9QUnIxOC9ici8rL3Y1eU95Y2lPNGNPSFVMUG5qMXg2ZElscm8vOGhRc1hrSjJkallVTEY2SmJ0MjVZdVhJbERoNDhpS3RYcjJMYXRQOVBsN2R0MnpiMDc5OGZRNFlNNFpabFpXVkpYYnRVVlZYTG5WbUExQnlWYmRFd1pzd1ltSnFhb2xhdFd0ek1Yams1T2NqTXpJUlFLTVNvVWFPa3RuVnljc0x1M2J1aHA2ZUg5dTNiNDdmZmZrTlVWQlFTRXhNclhUWXJLeXVjUDM5ZXFnejI5dmJmN0NEZGlwNFBTZ1lDL1JiSU1oK3M5aWRESG9OMkFQQzExR0NKUkNJTUhUb1VKMCtlbEJveDl2cjE2L0R6ODVNYTVFclJ0Q2oreDgyRGNsdFFSWVBDQ2d3TWhKT1RVNW5sSGg0ZWNISnlncXVySzhhTUdZUG16WnREVzFzYk4yN2M0Tlp4Y1hGQng0NGRNWEhpUkJtWG1paXE4UEJ3Mk5qWUlDMHREUXpEd05IUkVYbDVlZkQwOU1URml4ZXhaODhlTkc3Y0dDNHVMdmp4eHgrbEhzd1RFaExLREFiNStQRmpxUWQ2QUZpL2ZqMWF0MjR0czNNaU5VdFVWQlMwdExTZ282UEROVmNHZ0RkdjNzRER3d09uVDUvbXhtZ3dNaktDa1pFUit2YnRDeFMvaVhSd2NNQzVjK2ZrZUFaRUhpNWR1b1RObXpmajBxVkxhTjY4T1pvM2I0NlltQmlzWGJzV1hidDJ4WUlGQzNEaHdnVUVCQVRBeDhkSDZwa3NNVEZSYXRwQkFOaTBhWk5VMTRudnYvOGVxMWF0a3VrNWthcmw3ZTFkcGtXQlJNbVpsTTZkTzRkLy92a0hibTV1ME5MU2dyKy9QNEtEZ3hFWkdZa2RPM1p3KzhyTHk4UGN1WE9CNGhZTDRlSGh1SFhyRnZjaUtDd3NETGR2M3dhS3UwNDRPanB5RlIzVHAwK3ZzRXRYVkZRVTNyOS9qMTI3ZGlFOVBSMlRKazM2NXJvUEtIbytlUGp3WVdSbFpXSDI3TmxTeTkzYzNOQ2pSNC9QZHRkNzh1UUpObTdjaVAzNzkxZHpTZjg3V2VhRDFWN1J3UERRU0ZWRkJZMGJOYXp1US8wcm9hR2hXTEZpUmFYWHYzNzlPamN3bWtna0tqTXR6Zjc5KzdsbVdpa3BLV2pZVUxIT0Z3Q2FORzRFRlJWbEZCWVdOWlozV2Y0TEN3dUx1akV4TVJrQVJQSXVTMVhLemMzRnZIbnprSktTd3RXdWEybHA0Y0dEQjBoS1NrSk1UQXhhdG13cHRVMUlTQWk4dmIyNXp3OGZQc1MxYTlkdzRzUUpidG1XTFZ2S2JFZksrbHJqNm9jZmZvQ2VuaDYyYnQwS0ZOOE1GeXhZQURNek0vajcrNFBINDJIR2pCbFFWbGJHd29VTHBiYjk2Nisva0pPVEk3WE16TXlNdWs1VUUxTlRVMTFOVFUzUi9mdjNjeXF4ZW8wUUd4c0xOemMzdUxpNEFBRFUxZFVoRUFqd3p6Ly80UHIxNnpBMk5pNnpqWnViRzNKemM0SGlGalFmUG56Z0h2NEJvSFhyMXBneFk0WU16MEx4ZlkzWHI4MmJOMHNOSExweDQwWmN1blFKQ3hjdVJQLysvWEg2OUdtc1c3Y09YbDVlTURJeTR0Wjc5T2dSMHRMU2tKYVdKaFZmNjlhdG82NFRuMkJxYXFxcnFxcWEvK2pSbzBKNWw2V3lwazJiVnFrV0RhWGZWTE1zaTZDZ0lEUnExQWl2WHIwQ2lnZDM5UFB6NDlZcGI3L1cxdFpTWFNmOC9mMHJyT2lRaUl1THc3Smx5N0JreVJLWW1abGgwYUpGaUk2T3h0cTFhMnZzUU1wZmNyMVIxSHdReGZlWm9LQWdydExwYzFhdFdpVlZhWTdpTWF5ZVBYc21kYStTR0RWcUZMcDM3MTVsNWYydlpKa1BWbnRGQTh0Q1YwZEhSK0ZxN2dZT0hJaisvZnNEeFcvalRFeE1wQVorMmJoeEk0eU1qTGhseXNyS2VQVG9FYUtqbzZHdnI0OWJ0MjRCeGYxUm82T2prWk9UQXhzYkd3Z0VBa3llUEJrSERoeEEvZnIxNVhSMjVlUHhlTkRXMGtaR1VVWk5ieXM0M3RMUzBvMWwyVE1Nd3dSblpXV0ZKeVVsRmNpN1VGOGlPenNiRVJFUjBOUFR3KzdkdTNIcjFpMkVoWVZ4YjEybVRwMktCUXNXWU5xMGFaZzRjU0kzSTRXRWxaVVY2dFdyeDMzZXNtVUxXclZxSlZXVDM2aFJJeG1lVVkzMjFjUlZTYVd2UTk5OTl4M1dyRm1EamgwN2NuMUlyYTJ0Y2UzYU5lelpzd2ZPenM1Z0dBYkp5Y21Jam81R28wYU5FQklTOHMwMjk1UWxIUjJkVGd6RGhGaGFXcDRYaThXbnNyS3l6ajU3OWl4VDN1WDZ0eUlqSXlFUUNQRHUzVHU0dXJyQzN0NGVQLy84TTFCYzBUQnQyalM0dTd0RFEwT2p6TnNqRkU5cktCSjlmSDRWQ0FSSVRFeVVhdVZWZXRZS0FueU4xNjltelpwSkpZdURCdytHczdNelZGUlVzR2JOR3R5N2R3K09qbzV3ZDNmSDl1M2J1VXFGbzBlUHdzek1EQjRlSHZEejg2TnhpaXBKVTFQemV5VWxwVEJMUzh1ekFFNitmZnYyajVTVWxGeDVsK3RUS3R1aW9UU0dZWERvMENHY09YTUdVNlpNZ1ZBb3hOQ2hRNnZrdVQwakl3TmlzUmhDb1JBZUhoNDRmLzQ4WEYxZDhkTlBQd0VBZkh4OHNHN2RPa3lhTkFrblRweW9xZDBPLy9YMVJsSHpRUlMvdExPMHRFVGp4bzN4Nk5FanJtSWN4UlVJVjY5ZXhlYk5td0VBZW5wNjJMSmxDemVqaWNUejU4L2g1K2VIbVRObmx0bC82UUcwNVUyVythQXNvbHRYVTFOREJvZjVkeGlHNGY1eE13d0RIbzlYNWg5NzZXVVJFUkhjQ01qSGp4L0h0V3ZYRUJFUmdTMWJ0c0ROemUzakgwNWJHK1BHallPbnB5YzJidHdvNDdQNlBFMU5EWHpnTTEvRFU1b0J3ekNUQVV6VzFkWE5zckN3T0FmZ2xFZ2srck9tdkExa1dSYmp4bzFEOSs3ZEVSUVVoRGx6NXVENjlldFNEMFdtcHFZSUNRbmhQaGNWRlVGRlJRWHA2ZWxRVVZGQi9mcjFwVzZNaG9hR01ERXhRWmN1WFdSK1BsK0pHaDlYbjZPaW9nSkRRME9zV0xFQ04yL2V4T3JWcTlHOWUzZE1talFKczJiTndxdFhyN0I4K1hKczJMQUJ3NGNQaDYydExhWlBuNDRYTDE2VW0rQkpaaElvUFpvNytXS2FBR3g1UEo2dG5wNWVnWVdGeFNVQXAzSnljczRrSkNSVVBJeTZncmgvL3o1Mjc5Nk40Y09IWTlteVpkaStmWHVaZWVJblRackVEWENMNHV2YWh3OGZ1UHR0bXpadHVPLzRmRDVVVkZUS2RPRWg1ZnFxcjErdFdyWEN1WFBuNE8zdGpmYnQyM016S2pWdDJoUlRwa3pCeG8wYklSS0pFQkVSZ1RObnp1REFnUU9ZUEhreVpzK2V6VlZjbFNRVUNvSGlGMGtFVUZKU1loaUcwUUJnQjhETzBOQ3d5TkRRTUJ6QXFjTEN3dUNIRHg5bXlMdU1LSDZoRWg0ZWp2ZnYzMlAwNk5FVkpxNlNyZzIxYXRXQ3Y3OC8wdExTdUw5MWRuWTJZbU5qY2VQR0RSUVZGV0hJa0NFSUN3dERZbUlpSmsrZURFdExTNGpGWXVUazVFaTFocmh3NFFMdTNyMExGQS9PUFhueVpPNDdFeE1UekpvMUM3Tm56NGFKaVFuV3JGbUQ3Nzc3RG9HQmdWS0pwcXFxS243OTlWYzhmZnEwcHNmZXY3M2VLR1ErbUpPVGd3TUhEc0RiMnh2SGpoMURmSHk4MUl3aGxlMDZBUUFhR2hvMXBnV3hyUExCNnU4NkFlaG9hV2xXOTJGa3dzWEZCZS9mdjBlblRwMHdZTUFBL1Bqamo5aStmVHRldjM2TnZYdjNRaUFRUUNBUUlDY25CM3crSDQ4ZlAxYTRmc3RhbXBwZ3dkVDBGZzFBY2FKZVRKZGhtTEVBeGlvcksrZGFXbHFHQVRqRk1Nd2ZkKy9lVmRpM2dWbFpXUkFJQkRoeDRnUmV2WHFGZWZQbVlkbXlaVkJWVlFXUHh3UERNRndTSnhRS0lSUUtNWDM2ZE96ZHV4ZDE2OWFsNlFTclNVMlBxODhSaThWWXZYbzFMQ3dzRUJ3Y3pQVTkxZGZYeDc1OSs3QnYzejZFaDRjak5UV1ZhN3A4OE9CQitQcjY0dno1ODl3MXNPVCs2dFNwZ3ovLy9QT2JuN3FycXBTSVFUVUFneGlHR2FTdHJiM1gwdEx5S29DVEdibGlWZm1Xc0dKLy8vMDNsaTFiaHQ2OWUrUDQ4ZU53ZFhVRm44K0hzckl5Rng4aWtZaWJiNzV4NDhZUWk4VjQrZklsalMxVEJiN202OWVWSzFkdzRzUUpyRjY5V21wS3l1SERoME5kWFIzNStmbnc4UERBM0xselVhZE9IU3hjdUJEbnpwM0Q3Ny8vanF5c0xNeVlNUU5pc1JnTXczQVZEMHVYTHNXSUVTUGtlRmFLUXlRU3Njckt5aVZqU0VWeS9WRlZWZlcydExTOHpMTHNHYkZZZlBMZXZYdXY1VlhPWDM3NXBjejRHNTh6ZHV4WVBIdjJERk9uVGtWaVlpTHM3ZTFoYW1xS0FRTUdZTldxVmREUjBZR0xpd3VDZzRQaDV1YUduVHQzWXVQR2pZaUxpK09tZlFhQS92MzdjMTBueW5QMDZGR01IajBhOXZiMk9IandJRTZmUG8walI0NUFTVW1KcXhCaFdSWWlrUWdpa1FnLy8veHp1VTN0YTRwL2M3MVIxSHp3OE9IRFVGRlJ3WkVqUjNEeDRrWDQrdnBXYXJ0VnExYmgrdlhyME5UOGVFNlNDdk9TczUyOGUvY08zdDdlQ2xsUkxxdDhzTnJicnpSclpYN0Iwdkw3ZmllT0hLakUycktUbDVmSC9RUFp1SEVqdnZ2dU85aloyWEhmYjk2OEdVWkdSdHd5RlJVVnFLaW93TUhCQWIvKytpdTB0TFF3ZCs1Y1RKOCtIZG5aMldqUW9BSHExS21EMnJWclExZFhGd2NPSE1Delo4K3didDA2dVoxamVXekhqc2Y5ZS9ldjY2cnpha3dmdkhJMFlSakdoR1ZacVpyc0VoYzh5WElSZ0N0aXNUZ2dNeDhUTzF0MTZINzA0Ty9sNzFGT0pDMFVTc3JMeStOdVFnekRRRWxKQ1R3ZUQwcEtTbEJWVlVYcDg2NXB4azV3UWxUVTNUdTY2b3hBM21VcDVhdUpxLytxcUtnSWI5KytSWk1tVFNwY1J5d1djN0ZZRXlvWUZEanVTcXJGTU16M0pXT3daUHloT0FhejhzWG8yTEVERkRIdWhFSmhtYmQwUXFFUVJVVkZYSEpYK3JxbXBLUlU0Njlya0grTTBmV3JlRnJMMGwwTVM1UEVvYVJDWDFHTm5lQ0VXN2VqYnVocktNbWtDd3pETUhvQUxDb1JRMkJaTm81aEdIK1JTSFRtM3IxN0NRQmczTW84c290Vmg5NDFJWjZ5c3JJcW5IRkVjZzBUQ29YY3RhcXl5cnYrU1phTFJDTHV0eXpaa3JxNlk3Q2Fya3RmY3IxeHNMVDh2cmVpNVlOUG5qeEJZbUlpamgwN2hvRURCOExCd1FIejU4L0h2WHYzZ09JV0R5b3FLbEJWL1ZpL1AzbnlaSXdiTnc2clZxMUN0MjdkWUcxdHplMm45R0NRVTZkT3hadzVjeFN5b3NGMjdIakV4TjRQUzQ2L042QTZqMVA5WXpTQVpWSHFRVWtSakJ3NWtodklvNmlvQ0F6RFNBMnFWM3JaaUJFajRPTGlncmR2MzZKWnMyYTRldlVxV3JSb2dUNTkrcFM3LzFHalJpbmtOQ2xNOWRjdEtZVGlpeDBQZ0FZQWhYMzdWN3FTQWNWTnJ6NUZrUitNdm5ZMUphNytLeFVWbFU5V01xQ0NnYkpJOVN0ZDhhQm95bnZJVmxaVy9td1RZYnF1VmI5djRmcjF1VW9HbERNd0lQbElMQlovdHZLbFJHS3B6cktzQm8vSHE1RnQvejgxcmFua1d2VWwzUm9xMnFZeTE4Q3ZUZW5yRFFzV2lwZ1B0bXpaRXVucDZkRFMwb0s5dlQwQXdOUFRVOTdGcW5heXlnZGwwSFdDeVJJSUZLOXJZTW1wc3BZdlh3NXpjM09NSERtU1c3WisvWG8wYTlhTUN6b1VUL1dtcnE2T3JLd3MzTHg1RXgwNmRFQk1UQXljbloybEJxT1JYSWhMenArcktBUTVBb2lBMXpFeE1hTXFzYnBDc3JDdytBWEFacFI0NkdZWUJnekRnR1haQWdBUkxNc0dpOFhpTS9mdjMzK0hqelh0ZHAvWkxaRWhFUXRCVEV6TWovSXVSMGtVVjE4L1JZeTdraXdzTEg0Q2NCSGx2QmxpV1ZZTTRDYkxzc0dZQkJPcUFBQWdBRWxFUVZSQ01Uc0NBQTNFb29Ea0ZXTjAvZm82c2VBVnlDcWVMQ3dzZWdMNHE3eFdWT3pIaFRjWWhqa2pGb3VEWTJOakUyVlJKa1VtcVppcENhcjZ1dlFsMTV0bXJjeC9WTVI4VURJdWxiVzFOZGF1WFFzZEhSMjBhZE1HWVdGaDVhNi9ZTUVDTkc3OGNiS0dUWnMyY1ROVjhQbDg1T2ZudzlyYW1xdFVldi8rdlF6UDVOOFI1QWdBQmxuVmZaeHEveGZDTW15V0lFZnhBcXVrOVBSMEdCZ1lmSGE5RmkxYXdNN09EdVBIajBkRVJBUjY5KzRORk04OGNmNzhlZTYvNDhlUHk2RFVYMFlneUFHRDZnK3Nhc2JkQll0cjFnVXN5NTRRaThVTzJkblo5V0ppWWdiRnhzYjZTQzV1VldYbXpKazRkT2pRWjllYk8zY3VrcE9USzdYUHhNUkVyRisvbnZzc0VvbTRxUVBuelpzSGQzZjMvMUJpOGkvSkphNUsyN0JoQTg2ZVBmdlo5VHc4UEpDU2tsS3BmYjU0OFVLcTM2RklKT0ttUU4yOGViUFVsRjVFZmtRaWtWUU1NZ3hUQkNDY1pkbVorZm41aldOaVlyckh4c1p1QnBoOFdaWXJPam9hL3Y3K2xWN2YxOWNYejU4L2w5bytNVEVSMmRuWk5GQnQ5VkdJNjlmblVDd3BMckZZTEpiOGYvSDFSeVM1L2hRVUZEU01pWW5wSGgwZHZhbXFLeGtrVTlnbUpDUWdORFFVRHg0OGtQb3VQVDBkY1hGeENBME41WjZ0Q2dzTE1XWEtGSlFvTWdEZzZ0V3IyTFZyVjRYSHVuVHBFcmROUkVRRUFnTURwYjRQQ1FsQlZ0Yi9INUZUVWxLa1pxU1RPSFhxbEZRcjZKSytrWmo5MTljYlJjMEgrWHcrT25YcUJIMTlmVmhaV2NIVzFoYkp5Y21vWGJzMm5KeWNwUDU3OWVvVkZ4OE9EZzQ0ZHV3WXpwMDdoMW16WnFGdTNiclEwOU5EaXhZdGNQTGtTVzdnMnZLbWNGWUVzc29IWmRDT2g4bk95VkhjMlhFS0Nncnc2TkVqTkcvZXZGTHJUNXc0RWJHeHNiaDc5eTVldkhoUjdlV3JhZ0pCRGxpMnhsYzBNQ3pMWmdENFF5d1dCL1A1L0xEazVPUnFmL0R1MTY4ZlZxMWFCVWRIeHdxYkZwNDdkdzYzYnQxQzA2Wk5NV3ZXTFBqNyszT3prYUM0cjFmdjNyMFJIQndNQUdqUW9BSDgvUHhnYkd3TUJ3Y0hYTDE2RlQ0K1BwK2RJOTdKeVFrQkFRRmNuekdoVUlqOC9IenVPQ2krRVk4ZlA1NnJ1SEJ4Y2NIdnYvOE9kWFgxY3ZkWlVGQUFCd2NIL1A3Ny8vdFgydG5aSVNZbXBzSnl2SC8vSG12WHJwV2FDcWdHazB0Y2xkYWxTeGZzM2JzWE5qWTJGY2JaMWF0WDhlREJBOVN2WHgvdTd1NDRkKzRjZUR3ZTErMG1MeThQSFR0MnhKWXRXd0FBZGVyVVFVaElDQm8wYUlCQmd3WWhKaVlHd2NIQlVxMjR5dlBycjcvaS9QbnpYQmNmb1ZDSXdzSkNidkFqRkhjenM3R3g0UWJJMnJoeEk0S0RneXVjaGFLd3NCQURCdzdFeXBVcnVXV0xGeS9Ha3lkUEtpd0huOC9Iekprek1YcjA2RStXdDZaVFVsSmlBT1F5REhPQlpkbGdvVkQ0UjF4YzNJZXEybitmUG4yUW5aMWRxWFdqb3FLQTRyZFYyN1p0dzlTcFUvSHExU3M0T1RraExTME5kZXZXNWRaTlQwOUhRRUFBV3JSb0FSUTNTMTY4ZURFT0hUb0VOVFUxN05tekI0Nk9qcCtjT2k0MU5SV0RCZzJTdW9ibDV1WkNWVlZWcXNteFFDQkFXRmdZNnRTcEF6NmZqNTkrK2tscW05SUVBZ0ZDUTBPNVVkOWpZbUt3ZXZYcUN0ZG5XUllDZ1VCcTFQRWFRcWJYTDRxbHJ5K1dXSlpsQU9RQkNCV0x4YWZ5OHZMK2VQTGtTZVgreVAvQm9FR0RVS3RXTFJnYUdzTFEwSkQ3RzgyYU5RdnE2dXFvVmFzV0RBd01VTGR1WGRTcVZRdkd4c2E0ZS9jdWRIUjB3T1B4a0ppWWlPam9hS0Q0R1Nzb0tBaDE2dFRoOXQrM2IxL3VaV0pvYUNqdTNidUhCUXNXb0hYcjFuQndjRUNIRGgxZ1ltS0NzMmZQd3N2TEM1YVdscC9zV2dFQUhUcDB3TFJwMHpCMTZ0UXlYWEZrRmJOeTlnWFhHOFhNQjl1MWE0ZE5tellCeGExVUpMbGQzYnAxcFdaQVFxbXV6UzFhdEFETHN0aTFheGVpb3FLd1lzVUs3TnExQzRNSEQ0YVRreFBXcjErUDl1M2J5L2hzS2s5VythQXN4bWhReUJvc2liMTc5NkpGaXhaY001alBPWHYyTEo0L2Y0NDVjK1pnMXF4WldMSmtTYldYc2Fxd0xJdWMzRndBcVBZYlIzWGk4WGdINzk2OXV4MkFzTHFPMGJadFc2U21wcFpaWGxoWUtQVlFKTEZ0MnphTUdERUNibTV1T0hic0dNTER3ekZyMWl6bzZlbWhYcjE2bURkdkhnQmc2TkNoR0RKa0NMZWR0clkyL1B6ODRPam9DRHM3TzV3OGVSTEp5Y2t3TnpmSDY5ZXZvYUtpZ21QSGpuRmxPbkxrQ0xmdDFxMWJ1UXFKeTVjdlkvbnk1YmgyN1JyMy9jNmRPNlhlREFEQWtpVkxLbnd3Y25kM1IxSlNrdFN5b0tDZ1QvNU9DeGN1L09UM05Za3M0cXEwa1NOSElpT2o3SXhoUlVWRjNKemJKUzFjdUJCOSt2VEJ6cDA3c1dIREJ0eTZkUXVqUm8yQ3RyWTJhdGV1elhYMW1qZHZIbnIyN01sdHA2bXBpZFdyVjJQNTh1WG8xNjhmTGwyNnhMMnBrVXo1SldrbWFHSmlJdFhLWnNHQ0JWeUZ4SjA3ZDdCNzkyNnB3WTZPSHo5ZUptNG1UWnFFNmRPbmwzdk9mbjUrZVBueXBkUXl5VTIrSXQ5Q2YwbDhuSEl0U2xOVHMxNTFUa1VZRkJRRWZYMTk2T2pvbEhsQWpvbUpnWkdSRVdyWHJzMHRPMzM2Tkl5TmpXRmxaWVd6Wjg4aUpDUUUvZnIxNDdvR1BuNzhHRXVXTE1GMzMzM0hiV05uWjRlSWlBaUVoSVNnVDU4K3VIZnZIajU4K0FBZWo0ZWlvaUtwTjRTdXJxNndzTEFBQU5TdVhSdmg0ZUhjZDFPblRvV1RreE02ZCs3TUxTdHZYS1MvL3Zxcnd2TXQvUWJSd3NJQ1o4NmNxWEQ5M054Y0RCNDh1TUx2RlpVOHJsOFVTMTlYTE9YbTV0NERVQ3NwS1VrbWcwOUtzQ3hicGlWd1RFd016TTNOc1gzNzlqTHJPem82SWlVbEJTS1JDTU9HRFlPeHNUSDA5ZlZoYm00T0hvK0hYcjE2Y1M5aHpwdzVnelp0Mm5BVkRTdFhyc1NHRFJ1UW41K1BCZzBhWU5HaVJjajkrRnlNaXhjdllzZU9IUlhtQTdHeHNWTDNJbFZWVmFucExXZk9uSW5PblR2TFBHYmw0VXV1TjRxYUR6NSsvQmhYcmx6QnZYdjM4T0RCQTdScTFRb2RPblQ0N0hZUEhqekE1czJiMGFCQkEremR1NWRyeFdKdGJZMWF0V3JCMmRrWnc0WU5nNk9qbzlUTEdVVWd5M3l3MmlzYWVDenpVaVFTNGQyN05OU3JWelpCazVlOHZEeHMzNzc5WDAxbEVoZ1lpTjI3ZDhQSHh3Zk5temRIdTNidGtKK2ZqNWlZR0tucFRFbzM1VklVYjFQZlNVYUtyM2xOTVVxNGUvZHV0YzhsSHhVVlZlYnZlUDc4ZWV6YnQ0OXJqVkNTdXJvNlpzK2VEWHQ3ZS9CNFBFeVpNZ1dYTDE4R3k3TGNXNStiTjI4aUtTa0pFeVpNa05xMlI0OGV1SC8vUHJLenMzSDA2Rkhjdm4wYkJnWUdjSE56ZzZHaElWZEpJWStCaER3OVBYSHc0TUVLdjA5SlNaRjZNMTJUeVNLdVNqdDgrSENaT0x0Ky9UcE9uanpKdFVZb1NWVlZGWnMyYmNLQUFRUEE0L0d3WnMwYStQajRmTHhwRk4vQTQrTGk4UExseXpJUHVCWVdGamgrL0RoeWNuSVFGaFlHZjM5LzZPbnB3Y3ZMQ3dZR0Jsd2xoVHdHU2p0eTVBaisrT09QQ3I5UFMwdkR0R25UWkZvbWVVaEtTcEpKYTdOOSsvYmg3ZHUzMkxCaEE5ZkM2ZFdyVjVnL2Z6N1dybDJMSGoxNkFNVmRiZ0lDQXJCanh3N3MzTGtUK2ZuNUdESmtDQW9MQzdrWmMzYnQyb1VaTTJhVXVUNTVlSGhBVzFzYk8zYnN3SWdSSXpCejVrd0lCQUlNSHo0Y1BqNCszSHFmRy95MnF1WG41Mzl5R2sxRkgyeXpJdks0Zm9GaTZhdUtKVmxkZjhvakZQNC9YLzNjczQ2L3Z6OSsvdmxuL1A3Nzd6QXdNTURUcDArUm1wb0tRME5EWkdkbkl6QXdFSTZPamdBQU5UVTFORzNhRkFLQkFEWTJOdHo5YmRDZ1FlWHVlOWFzV1JDTHhaZ3dZUUl1WGJxRXRMUTA4UGw4Mk5qWVlQSGl4WEIxZGNXdFc3ZlFva1VMMUtwVkN3OGZQa1NyVnEyZ3BLUWtWVUdocURGYlZiN2tlcU9vK1dCU1VoS3lzckl3WXNRSXJGKy9IclZxMWNLK2ZmdHcrUERoTXMvN0h6NThiR0M0ZnYxNlhMeDRFZlBuejhmUW9VUEw3TlBLeWdyKy92N1l0R2tUQmc0Y2lBMGJOcUJidDI0eU82ZlBrV1UrV08yWmkxZ29lc0JUVVVKOFFxSkNCWmEzdHpjU0VoTGc3KytQQmcwYVZHb2JOVFUxZUhsNWNkMHNXcmR1alppWUdGaFlXR0RuenAzY2Vudyt2OXcrWGZJVy95UUIrUGlQUFU3ZVpWRjA1ZFUrcXF1clEwbEpxZHltbFN6TDR0bXpaM2o1OGlWV3IxNk5IVHQyd05UVUZIbDVlYmg0OFNKV3JGaUJ3NGNQSXljbkJ6Lzk5Qk5Hamh5SmlSTW5jdE9mamhneEF0cmEybkIxZGVWR3pWWlRVNE82dXJyVVFLTWxMVnk0RU11WEx3ZUszNERuNXVaS05hZkx6OC9IdUhIanBMYlp1bldyVk5lSWtyS3pzNldtZUFXQStmUG5ZLzc4K1JYK1RsOVRpd1o1S0s4Ymk1cWFHcFNVbE1xTlFaWmw4ZnIxYTZTbXBtTGZ2bjFZdkhneG1qUnBnb0tDQXR5NmRRdFRwMDVGYUdnbzh2UHpNV1BHRFBUdDJ4ZERoZ3poL3VZLy9mUVRORFUxTVhIaVJPNmhTRlZWRmFxcXF0RFIwU20zako2ZW50aTllemRRb290T3liY3FCUVVGWlI3YXlydEJTK1RtNXFKdjM3NVN5eHdjSE9EZzRGRGg3L1N0dEdpUWxWOSsrUVZyMXF6QjFLbFRzWDM3ZHFpcnEyUGh3b1dZT0hFaWx4aWkrRTFQclZxMU1ILytmT1RuNStQbzBhTW9LQ2hBWVdFaGJ0NjhDVE16TTl5NGNRUDUrZms0ZGVvVXRtL2ZqbHUzYmlFdUxnN2EydHFZUEhreTFOWFZZV2RuSnhWZkZjVmFSa2FHVkd3SkJBSXNXclJJS3ZISXpNd3NzOTJBQVJYUHpsVlVWQ1QxV1YxZG5Xc2xWcDZhOWhaYTNpaVdLSmFxZ3VSbFhYcDZPa0pDUWo2NWJtSmlJZ3dNRExCNzkyNVlXMXVqZnYzNnVIdjNMbEI4UDhyTXpFUm9hQ2kzZnI5Ky9aQ2YvN0ZWZjJXNnNlemJ0dytGaFlVNGZQZ3d6cDA3QjM5L2YremR1eGY2K3ZwNC8vNDlqaDQ5aWtPSERxRisvZnI0ODg4L2taQ1F3SFVkakl5TWxIbk0xaFNLbWc4T0dUSkVxcVd4eExoeDQ4cTB6SlM4S1B6eHh4OHhjK1pNMUtwVnE4TDlHaGdZWU9QR2pYajgrTEZVS3kxRklNdDhzTm9yR25MNGhRKzA2Nml6aitNVG1KNC9LRTV0enF4WnM2Q2twRlJoSDJqSlJhT2trcTBXSkVwWE1nQ0F2cjYrUXM0NDhTUWhFU3pMaWdzRnlnOHFzZm8zcjEyN2Ruang0Z1UzcXJCUUtFUkJRWUZVNHArYm00dERodzVoekpneENBc0xnNit2TDFSVlZibTNyd0tCQUE4ZVBNRDkrL2V4WXNVS3VMaTRZT0hDaFdCWkZqd2VENDBiTjBaUVVCQk1UVTBSR1JtSmh3OGZjdDBqU25lZFFQRU1LWkptN051MmJZT1RreFB3TDdwT0xGaXdvTkpkSjc3Ly9uc1VGSHk2QldWYVdocFVWRlN3YytkT3JGaXg0cFBKSWltZm5aMGQzcjU5S3hWblJVVkY2TldyRjdkT2ZuNCtmdjMxVjFoYlcyUFhybDA0ZmZvMFZGUlVZR3RyQ3hUSDRkT25UNUdZbUFnbkp5ZU1IajBhbnA2ZVhKd1pHaG9pUER3Y1RabzB3WjA3ZC9EMDZWUHVRYXgwMXdrVWp3RWlxUXhZdUhBaGhnOGZEdnlMcmhQbDNhQWxTbmVkR0RObURBb0xDei81RzMzNDhBSEt5c280ZnZ3NG5KeWNLbndiUlNwSFdWa1p2Lzc2SzdadTNZb0pFeWFnVWFOR2FObXlaWm0zczliVzF1alZxeGNtVEppQTMzNzdEUm9hR2toTlRZV3FxaXJPbkRtRGJ0MjY0ZVRKazF6TEprbUZsYTZ1TG80ZE93WUxDd3RFUkVSd0QvZGlzYmhNMDJGOWZYMXVISm02ZGV0SzNUc3IyM1Q0VS9mYmtzM2RUNTA2aGNPSEQzL3l0NUcwUXJPMXRZV3VyaTRPSEZDc09kOFZEY1ZTeFNpV0trOHlFMXpKRnA5UlVWR3dzYkVCeTdKSVMwdER2WHIxMEtSSkUxaGFXcUozNzk3NDU1OS9BQUJHUmtaSVNFaEFkblkyUkNJUmNuSnl1SXFIYnQyNlFVVkZCU0tSQ0FNR0RFQjZlanBHamFwNDByVVZLMVp3NDRPZ3VEdEZXbG9hNXN5WkF4OGZIMnpldkJuMjl2YmNlQXZ6NXMzRHZIbnpjUERnUVV5WU1FRXVNVnRUS0dvK1dKNktubDgrMWNLM1pjdVdVczlHRXExYnQ2N1NzbFVGV2VhRDFWN1JrSjcrSkZ1N3p2ZlBueVFtS2RTd205L2FmTFlBOERnaEVXQ1lmMUpTN2lyZWFDd0s2dnIxNjJqWHJoMVFQRDdIenAwN3BXNEVKVzhZZCs3Y3dmcjE2K0huNTRlelo4L0MwdElTYjkrK3hlelpzK0hoNFFGL2YzK29xNnZqNXMyYjhQZjNoNmFtSmx4Y1hCQWZIdzhVMTZJTGhVSUVCd2NqUER3Y2x5OWZ4dUxGaTlHNmRXdE1talFKS05IU1FpUVNWVGpZWGxXNWQrOGV3c0xDOE5OUFAzSC9YZzRmUGd3Zkh4K3BmcXozNzkrSG1ablpKK2ZlSnAvbTUrY0hVMU5Ub0hpZ3grUEhqMHRWWUxxNXVYSC8vK2pSSS9qNittTDE2dFc0ZXZVcVdyVnFoZmZ2MzJQTW1ERTRkT2dRMXE1ZEN6VTFOY1RGeFdIdDJyVlFWMWZINk5HanVkRzZseTFiQnBGSWhNaklTTnk4ZVJNK1BqN1l2bjA3bWpWcnhqVUJsTFMwRUl2RlhGL1g2bkxzMkRIY3VIRURuVHAxNHVJc05EUVVwMDZka21wOWs1aVlDRk5UVTRxektzSXdET2JPbllzYk4yNGdLaXFxM0NSSUxCWmp6Wm8xNk55NU13b0tDbkQ3OW0xb2EydWpmZnYyU0V0THc4dVhMMkZzYkl4ejU4NWg2TkNoVUZaV1JzZU9IV0ZxYW9wang0N0J6TXlNYXlZOGZ2eDRiTnEwQ1JvYUdwZzRjU0xYNGtYeTk1UkZyTm5hMnFKNzkrN0l6TXlVU2lhR0RSdUc1Y3VYbzFPblRrQnh4ZDY3ZCsvUXRHblRhaTNQMTRKaWlXS3BxckVzQ3lzcksyemJ0ZzE4UGg4T0RnNWNaY1RzMmJPUmxwYUdqSXdNUEhyMENCTW1UT0R1bDN3K0h5NHVMbVVTUW5WMWRlNCtXcnBWUTB4TUREdzlQZEdzV1RPWW01dHpiNmxUVTFQeDRzVUwxSzFiRjMzNzlzV21UWnZLREI3Lzk5OS9vMVdyVmpoNThpUjY5T2loMERFcmI0cWFEMzZMWkprUHlpYmJaaEJ6SytxdU1jdXk5SkFvSnl6TDRuYlVYVEFzS3A1Q2dQd25KMDZjZ0o2ZUhuYnYzbzFtelpyQjB0SVM4Zkh4MkxWckZ3WU9ISWliTjI4aUtDZ0lvMGVQTHJlNWxhUkxSbTV1TGd3TkRhR3ZydzlWVlZWb2FHaEFYMThmTjI3Y1FMdDI3YUNxcW9xOHZEenMzTG1URzRncUxTME44Zkh4VXJNSVBIMzZWS29tSEFCMjc5N05UV3RZV25wNnVsUXpUN0ZZREc5dmJ5eGZ2aHorL3Y1bzFhb1ZBT0RLbFN1SWlJaEFyMTY5c0c3ZE9telpzZ1dYTDErR3BhVmxGZjJTNUZNdVhyd0liVzF0QkFVRm9XSERobWpWcWhXU2s1T3haTWtTdUxpNElDNHVEdUhoNGVqZnYzKzVJMmRMS3F2eTgvTmhZR0FBSFIwZHFLaW9RRTFORFRvNk9yaC8vejVNVEV5Z29xS0Nnb0lDSEQ5K0hKY3ZYd2FLV3hZa0p5ZGowYUpGM1A1ZXZYckZWY1pKQkFZRzR1TEZpK1dXbjgvblN6V3BGb3ZGT0hueUpIYnQyb1YxNjlaeFUwSEZ4TVFnS2lvS2xwYVc4UFgxaGIrL1A3eTl2Ulh5N1VCTmxKK2ZqNFVMRjZKMjdkcm8xNjhmWEZ4Y3NHUEhEbnovL2ZmY09sbFpXYmgvL3o2YU5tMkt2THc4ZE9qUUFlbnA2V2pZc0NHc3JLeXdkZXRXckZpeEFzSEJ3ZVZPV2Fpc3JNdzFFODdLeWtMOSt2VWhFb25BTUF4MGRIUWdFQWp3enovL3dNek1EQVVGQmNqSXlKQ0tyV2ZQbnNISHgwZnFtcFZUem1CaXBidDhsVlM2dWZ2TGx5K3haTWtTT0RnNFlNS0VDVnhMSW05dmIzVHMyQkhQbmozRGtpVkxZR3BxaWcwYk52enIzL1ZiUkxGRXNmUmZGQllXY3EzejNyeDVBeFRmSi9UMDlNcGQzOVhWRlRrNU9mRHg4VUhYcmwwaEVBaTRicUpDb1JBdlg3NlU2amJxN3U1ZTRRQ1BodzhmeHA5Ly9vbmx5NWVYdWJmczM3OGYvZnYzUjJSa0pNYVBINC9YcjE5andvUUptRDE3TnZyMjdZdW1UWnZpNk5HakdENThPQ1pNbUZDbVc2MnNZclpHb1h4UTdtU2REOHFrb29FVjQreWJ0MitIUDN3VWozWnQ2U0ZSSHVJZVBrTHF1elN3TEJ0YWlkWEpGM0IzZDRlN3V6dFFQTjdCKy9mdndiSXNqSXlNc0hQblRvd2FOUXBDb2JCTWQ0YlNBZ01EdVM0UkpYbDRlSEROeGo5OCtJQ0pFeWZDek13TUtFN0tQbno0d0EwY2llS21uWkxSbENVbVQ1NWM0VXdwMjdadHc2dFhyN2pQUEI0UEowNmNnTHU3T3hZdlhveFRwMDZocUtnSUxWcTB3SlFwVTlDa1NSUGs1K2NqS2lvS0xWdTIvSmUvRnZsU2MrYk13Wnc1YzREaWg0N016RXl3TElzR0RScGd5WklsY0hWMWhVZ2tLak0vZUdrWExsemd1a1NVZE9qUUlmejg4OC80NFljZmtKV1ZoU0ZEaG5DdExaNDhlWUxnNEdCdTRFZ1V2eDJTOUgrVkdEWnNHTmNLcDdTQWdBQ3BHVjE0UEI0OFBEemc1K2VIYmR1MllmUG16UkFLaFdqYXRDbldyRm1EK3ZYcm82Q2dBUDcrL2dvN0gzVk5rNUtTZ3NXTEYwTmZYeDg3ZHV6Z3hwK1pPWE1tUEQwOVlXVmxCUlEzNjVXOFJVUnh2RzNldkJrZE8zYkVnQUVEY09yVUtVeWFOQW1qUjQvKzVGaEhVVkZSME5MU2dvNk9Edmg4UHJmOHpaczMyTFJwRS96OS9aR1ZsUVZqWTJPcDJIcjE2aFg2OU9ramxRRGN2bjI3elA3TGE2NHEwYTlmUDZuUEhUdDJoSitmSHhZdFdvUk9uVHB4c1MxNXlJK0tpc0xreVpPNXdlVElwMUVzVVN6OUYyS3hHTnJhMmpoMTZoUlEzTEpUUTBNRHljbko1Yzd3QllDck5ORFYxVVhqeG8zUnVYTm45T2pSQTJLeEdEazVPVGh3NEFCbXpab0ZGRmVzNit2cnc4L1ByOXlXTnZuNStlRHhlR1dtRk5mVjFZV2FtaG8yYmRxRXlNaElBRUNqUm8yQTRqR0ZObTdjaUhIanh1SE5temZvMDZmUEoxdEpWM2ZNMWlTVUQ4cWZyUE5CbVZRMEZMRjVJYXFzcHVqQ3BVZ2xDaXo1Q0w5MEdRQ0V3aHhoeFhNeGtYOUZMQmJqelpzM1VGRlJnVmdzUm1Sa0pDSWlJaEFaR1ltTWpBd01IRGlRcTZWdjJMQWhNak16MGJCaHd6SkptVVJ1Ymk3bXpadUhsSlFVcmcraGxwWVdIang0Z0tTa0pNVEV4SEFKL2JObnoyQmpZOE0xeHhRS2hkRFYxY1VQUC96QTdTODJOclpNcGNhbkJwY3NiMkJDaG1IZzZPaUluSndjR0JrWndjYkdCcDA2ZFVMTGxpM2g3dTZPUzVjdVVTVkROUk9MeGR3NENtS3hHSGZ1M0VGVVZCU2lvcUtRbFpXRjd0MjdjLzAyNjlhdEM0RkFnTHAxNjFZNDdrRitmajQyYjk2TXRMUTA3c0ZaWFYwZFQ1OCt4Y3VYTHhFZkg4OGw5SzlldlVLUEhqMjQvcWdpa1FoYVdscmNkRndBa0pDUVVHYU1Ca25yaVBLVTF6eVVZUmpZMk5nZ0x5OFBOalkyNk5HakI5cTJiUXNqSXlNY09IQUFlL2Z1cFVxR0twS1Nrb0tsUzVmQzJ0cGFhcUF4SnljbmlNVml1TG01NFk4Ly9vQ21waWJldlh1SHYvLytHMUZSVWJoLy96NXNiR3h3NWNvVnpKMDdGd3pEd05qWUdOSFIwWitjdWlzMk5oWnVibTV3Y1hFQmltTk44aWJ2K3ZYclVySFd2SGx6cWRqUzF0YUdpWW1KMUxMeVprV3BLTllxMHJCaFEweWZQaDNlM3Q3Y3Y1UGx5NWZEemMwTjNidDM1MllQSXA5R3NVU3g5RitscHFaS1ZTaEkrc1pmdVhLbFRQSXZjZlRvVWFTbXBpSW1KZ2F4c2JHd3RyWkdZR0FnVjZrRkFGNWVYdUR6K1RBd01NQzZkZXN3YWRLa2NpdS9OMi9lREFNRGczSy9lL255WmJreE1uTGtTSVNIaDJQaHdvWFl0bTNiSnlzWlpCR3pOUW5sZy9JbjYzeFFKaFVOS1FrSjZjYXR6SytGUjBUMldqQm5waXdPU1VvSmo3Z01sbVd2dm5yMU1FUGVaYW5wM3IxN3g4ME1vYU9qZ3k1ZHVvREg0eUVnSUFEbTV1WTRkT2dRR0lhQmxaVVY0dUxpY09YS0ZZd2NPUkpyMTY3Rmd3Y1AwTGx6Wi9qNitxSi8vLzdJenM1R1JFUUUxK1hpMXExYkNBc0w0OFpmbURwMUtoWXNXSUJwMDZaaDRzU0pNREV4d1lzWEw1Q2RuZjFGZlQ2enNyS2tXaTJVL2s2aXFLZ0lKMDZjd01HREIzSGx5aFVNR3pZTUFRRUJlUG55SmM2ZlA0OFZLMVp3ODFWUG16WU4wNlpONDFwWGtLcVJrWkhCalptZ3BhVUZNek16OEhnOC9Qbm5uMmpac2lYV3JsM0xWUVFGQmdZaU9qb2FpeFl0Z3JPek01NCtmWXJ4NDhkajVjcVY2TnExSzNKeWNyZyswWUdCZ1hqdzRBRjI3ZHJGSmYyMnRyYllzbVVMMXExYmg2RkRoNkp4NDhaNCsvWXRjbk56dVVxR2YwTWdFRWkxV2lpcFpOTlBvVkNJaXhjdjR1elpzNGlPamthdlhyM3cyMisvSVRVMUZkZXZYOGZVcVZQQjQvSGc1T1FFVzF0YjJOcmFTdldQSmY5ZXJWcTE0Tzd1anZidDI2T3dzRkNxUW1yY3VIRmM1Wk5ZTE1hVEowK1FtSmlJd1lNSFkrWEtsZGl5WlFzR0RCZ0FkWFYxckZxMUNvOGZQOGIyN2R1eGF0VXEvUFBQUDVnM2J4NjB0YlVSR1JrSmdVQ0FkKy9ld2RYVkZmYjI5dmo1NTUrQjRnZnRhZE9td2QzZEhSb2FHcGc5ZXpaUS9OYXZUWnMyWDNST0ZjVmFhYytmUDhmcDA2Y1JHaG9LVFUxTjJOcmFZdWpRb1JnL2ZqenExS2tEWDE5ZnpKa3pCMlBIanNXa1NaUFFwMCtmR2p2OW5DeFFMRkVzL1ZkeGNYRmxYbGJjdUhFRGI5NjhxYkE3cG9HQkFabzNiNDdYcjEvRDF0WVdYYnQyUlVoSVNKbnVLWEZ4Y1RoKy9QZ1hsNjFKa3laSVNVa3BzendtSmdhdlg3K0ducDRlamh3NUFpTWpJOVNyVjQvN1h0WXhXNU5RUGloL3NzNEhaVGNpSWlzKy9TUWhxVmQwN0gxWW1yZVgyV0VKRUIxN0h3bUpTV0NBOHVlYkkrVnlkSFNVbWk1U29sNjllbmo3OWkxRUloRjBkSFM0Zm1hK3ZyNUFpVUdNbGk5ZkRoOGZIMnpidGcyN2R1M2ltc1J0M2JvVlE0Y09SVWhJQ0hidDJvWHUzYnNqS0NnSWMrYk13ZlhyMTZHbHBjVWR5OVRVdE14VVQvdjM3Ly9rbEZrRkJRVlFWVlhGbzBlUHlydzlQbno0TUM1Y3VGRHVkaVhIYUJDTHhkaXlaUXZzN096ZzcrL1A5VFZjdW5RcDEvSmgyYkpsNk5ldkh4WXNXSUQyN2R2ajh1WExVak1sa01xeHNiRXB0NVZKN2RxMUVSNGV6clVpa01UWnFsV3JnT0k0YzNSMGhKT1RFNEtEZzNIa3lCRXNXYklFQXdjT0JJci8xdlBuejRlbnB5Y0NBd05oYm02TzhQQndqQjA3Rm41K2ZsSVB2VTJhTk1HMmJkdWtqbi9tekJtcHNSUktLeXdzaElxS0NwNDlld1lWRlJXcDcwSkRRM0h6NXMxeXR5czVSb05ZTE1iaHc0ZlJ0MjlmckYyN2xwdldzMlFseUpRcFU5QzVjMmRzM2JvVlk4YU1nYmUzTnpwMDZGRHAzNWY4bjU2ZUh0ZWsrSFAyN3QyTEhqMTZjSCtycTFldjRzYU5HL0R3OE1EbzBhUFJwRWtUZUh0N1ExOWZId2NQSHNUU3BVc3haODRjekpzM0Q3dDM3OGJ3NGNPeGJOa3liTisrblJ2ZlJhTDAyOFdzckN4Y3ZueTV3cEcraTRxS29LeXNqSGZ2M2tFZ0VKU0pOOG5id29xMmxiaDI3UnBldjM2TnRXdlhjZ1BZQ2dRQ3BLZW5RMVZWRllhR2hnZ0lDTUQrL2Z1eGFkTW1oSVNFWU4rK2ZaWDZ2YjQxRkVzVVMxWGgzTGx6R0RGaUJQYzVOVFVWNjlhdGc3T3pjNFdESS9idjN4OG92czlJV292azVlV1ZtYzQ3THkrdjNERjlKTk0wYTJwcTR1M2J0MXlYaU05SlRFekVvVU9IOFBmZmYyUDE2dFhvMHFVTHZMeThNR0xFQ1BUcTFRdmp4NDlIZm42K3pHTzJ4cUY4VUc3a2tRL0tyS0toa00wL3JBcU5kVHYzK21qdDMrc2xxOE1TQUR2MytBQmdzd3RSRUNEdnN0UWtycTZ1Rlg1WHNqS2dOSVpodU1FVFkyTmpNV1hLRkttQmlCWXNXSUJSbzBaQlIwY0hHemR1eElrVEovRHExU3ZNbXpjUHk1WXRnNnFxS25nOEhoaUc0YVpERWdxRkVBcUZPSGp3SVA3NDR3K3VVa05Da3FDeExBdERRME5rWldWQlMwdUxHOWxZWXViTW1aV2EzbEpOVFExMzd0emh2bXZUcGcwM0QzcFFVQkMzM01yS0N0ZXVYVU5pWWlLOWFmNUNwYWVCSytsVGI4QVlodUVHVDN6eTVBbUdEUnNHUTBORDdudkpHMFV0TFMwY1BIZ1FibTV1U0UxTnhlYk5tN0ZyMXk2b3FLaUFZUmd1em9SQ0lVUWlFVVFpRWRhc1dZTXJWNjVnNWNxVlVzZFVVbEtDdXJvNldKWkZ2Mzc5SUJBSW9LR2hnUzFidGtpdE4yclVxRXBOYjZtcXFpbzFSZHlJRVNPUW5Kd01IUjBkYk5xMGlWdmVybDA3N04rL0grRnNGN2tBQUFYTVNVUkJWQzlldktEUjIvK0QwdGVEZjZOcjE2N1l1M2N2R2pWcWhFV0xGa2wxMDJyY3VESDI3OThQUHArUG9LQWdMRnUyREwxNzk4Yng0OGZoNnVvS1BwOFBaV1ZsTGlrUWlVUmN2RFZ1M0JqT3pzN28wS0ZEbWRZemFtcHFVRkpTUW1CZ0lMWnUzUW9VVHpGWWVwQzRrdGVrMGtwT1Nlamc0TUJOd1h2aHdnVzR1Ym1CWVJqODhNTVAzQnRKTlRVMU9EczdZK0xFaVJBSUJGLzhlMzN0S0pZb2x2NHJ5VXdMM2JyOWY2ckR2Lzc2QzFaV1Zsd0xnTXJTME5Bb005MW9SUzBhc3JLeTBLOWZQekFNZzNyMTZrbU5iVldSd3NKQ3JGaXhBdDI3ZDhlcFU2ZTRsd08vL1BJTEhCd2NjUFRvVWFpcXF1TFNwVXN5ajltYWh2SkIrZm5xODBIajF0OXZiTmJhbkkxNytJZ2xzbkV2N2dIYnJMVTVhOXp5ZTNkNS8vM2x5YmlWZWVTWThWUGsvZWNvbzdDd3NNeXkzTnhjTmpzN20rWHorV3htWmlZckVBalkzTnhjdHFDZ2dHVlpsdVh6K1pYYXIxZ3NydEt5aWtTaUt0blBtUEZUV09OVzVwSHlqb21xb0toeFZWcFJVVkdaWlhsNWVXeE9UZzZiblozTlptZG5zN201dVd4ZVhoNFhrOW5aMlpYYXI2TEdXV2tVZDdKUlhxd1ZGUlZ4MTdYczdHeFdJQkN3ZVhsNWJFRkJBU3NVQ2xtMkV2RW1Gb3ZMM2ZkL0lSYUxxelRlYWxxTUtYSWNzZDk0TExIZmNEeEovbzdWU1NRU1ZjdHhGREZtRlRHT0tCK1VQWG5sZzdMck9nRWd2NGkzV1YyRm5lVzEyMXRyMzA1UFdSNzZtK1cxMnhzczJKeENObSt6dk10Q3lpcXZDZHpuK25GV3BqYTdPcHJXMFlCV05WZDVnMVdWTi9oblNhV242cXJzZnY4cmlyT2FyYnlZVUZaVy9teXNmQzdlR0lhcDhuaVR0T2doaW9saTZkc2tpd0VQcStzK1U1TmlWcDRvSDVROWVlV0RNbjJpZTVzVWt3YVc5UXFQdUl4TGtYL0o4dERmcEl1UmYrSFM1U3NBeSt4SVNVaElsM2Q1Q0NHRUVFSUlJZDh1eWdkbFM1NzVvT3hmSGVWbnJtR0JwOHRXcjhQNzl6UUJRblY1bjVHQlphdldBa0FTOHZtL3lyczhoQkJDQ0NHRUVFTDVvR3pJT3grVWVVVkRjbkp5dmxqRVRueVhsaTZjTWVjWHFWRjhTZFVvTEN6RWpObS9JQzM5ZlpHWUZZMVBUazdPbDNlWkNDR0VFRUlJSVlUeXdlcW5DUG1nWERyRHZraTRkMDBzRXMrOUd4TUw1N2tMcGVaZUp2OU5RVUVCbk9jdXhOMllXSWhZMXVWNWZOd05lWmVKRUVJSUlZUVFRaVFvSDZ3K2lwSVB5bTNVcmVjSjkzZUx4ZXlLaU10WE1IbkdiR1JrZkpCWFViNGE2ZS9mWTlKMEYwVCtkUlVzSzE3Nkl2NmV0N3pMUkFnaGhCQkNDQ0dsVVQ1WTlSUXBINVRyOE43UG45eGJ4NG94Lys4YnQwWFdRMGZpMU9rL0lCS0o1Rm1rR2trb0ZPRkVjQWlzaDQ3RXpkdDNoQ0tXblpNY2YzK0R2TXRGQ0NHRUVFSUlJUldoZkxCcUtHSStLUGQ1eEpLZnhHNWpnWjd2TTk2L1hMaDBKWHIxSHdLdjNkNTRrcGdrNzZJcHZDY0ppZGkrYXg5Nld3L0c0bVdyOE9FRC80V1lGZlY4RVgvUFM5NWxJNFFRUWdnaGhKRFBvWHp3eXlseVBxZ1FrN0krajQrOWJtall2cldHUGpzbEpTWEZ5WFBuSGpQUG5YdWdwYW1KaGczcVExZFBGOG95bUZlM0poQ0tSTWpNek1LYk4yK1JrNXY3Y1NITHhyRXMrM3RodHNydktTbXh1Zkl1SXlHRUVFSUlJWVJVRnVXRGxWZFQ4a0dGcUdnQWdOVFUremxJeFE0QU80eWF0MnZOS0NuMXpCSGt0azlJZWxxZllhREhzZ3hGRmdDR1lVVXNpMHlHWmQ2eURIc1BZdkdWNUlTNGVIbVhpeEJDQ0NHRUVFSytGT1dEbFZOVDhrR0ZxV2dvNlhuaWc4Y0FIc3U3SE9UcjhpaitDY1pPY0pKM01iNTVqK0tmeUxzSVZZcmlxbWFndUNQVnJTYkdHTVdSNHFKNElsV2hKc2FSQk9XRE5aOUNWalFRVXRWWXNIOWtaUWx3OC9aZGVSZUZBQUREaHNpN0NGV0I0cXFHb2JnajFhMEd4UmpGVVExQThVU3FRZzJLSTBJSUlZUVFRZ2doaEJCQ0NDR0VFRUlJSVlRUVFnZ2hoQkJDQ0NHRUVFSUlJWVFRUWdnaGhCQkNDQ0dFRUVJSUlZU1EvN1VIaHdRQUFBQUFndjYvOW9ZQkFBQUFBQUFBQUFBQUFBQUFBQUFBQUFBQUFBQUFBQUFBQUFBQUFBQUFBQUFBQUFBQUFBQUFBQUFBQUFBQUFBQUFBQUFBQUFBQUFBQUFBQUFBQUFBQUFBQUFBQUFBQUFBQUFBQUFBQUFBdUFyM0daejFsdmJFY3dBQUFBQkpSVTVFcmtKZ2dnPT0iLAoJIlRoZW1lIiA6ICIiLAoJIlR5cGUiIDogImZsb3ciLAoJIlVzZXJJZCIgOiAiMjgxNzE0Njc5IiwKCSJWZXJzaW9uIiA6ICIxMyIKfQo="/>
    </extobj>
    <extobj name="ECB019B1-382A-4266-B25C-5B523AA43C14-8">
      <extobjdata type="ECB019B1-382A-4266-B25C-5B523AA43C14" data="ewoJIkZpbGVJZCIgOiAiNTI2ODg3MDI4MTAzIiwKCSJHcm91cElkIiA6ICIyMDc2MDA1MjUiLAoJIkltYWdlIiA6ICJpVkJPUncwS0dnb0FBQUFOU1VoRVVnQUFBSllBQUFJRUNBWUFBQUQ3TU5lREFBQUFBWE5TUjBJQXJzNGM2UUFBSUFCSlJFRlVlSnp0M1hsZ1RPZmkvL0gzeVVJV0lZZ2xpNG9sa2FnbEVXMXZGVVVGalJaWGI5Vk9rVGEyYTduMHR0ZlduK1dxTnRyYktpTHBvaTB1YlM5WDJyaVdvbGZ3VlJFaE5MS01KYkVGaVVReTJXZm0rZjBoNWtvRm9jNlpqRHl2dnpMUE9YT2VaMlkrZVo0elo1NXpEa2lTSkVtU0pFbVNKRW1TSkVtU0pFbVNKRW1TSkVtU0pFbVNKRW1TSkVtU0pFbVNKRW1TSkVtU1ZGTW9sbTVBWlpyN3RQTlhiRzI3SzBMcElCVFJWRkdvSjRSaWErbDJWUWVLSW94Q2NFTVJTcVpReEhGTXBuM25VazhrVzdwZHYxV05naFZrNzkybWJJS2lLQk5SbFBZQXprNU9lTGczcFc2OXV0alp5bHdCR0l4R2J0ekk0L0xsVEFvS0N3RVFna1FUWW1WRzh2RXZBSU9sMjBoMUNaYTNUNGRuc0ZVMktJclNzdjJUYlhtNWZ6KzZQZmNzYlh4YVc3cHAxVnBLcW83WUF3ZjVZZHNPVHZ5YUJLQVRCdFBJYzJtSnYxaTZiUmJYM0Q5Z2Nndi9nTkkvOU9nanRtM2ZKVXdtazVBZWpNbGtFakhiZDRwbm5nOFdMZndEU3B2N0IweTI5T2RxVWMzYkJNeHA0UjhnUm8wUEV6azV1WmIrZkt6ZTlad2NNZUwxTjBRTC93RGg3ZGZ4YlV0K3RoYmJjZkZ1MHpITXhrYjU4S1VYKzdMeTQzQ2NuWndzMVpUSGhxT0RBeStIOU9Qc3VYT2tuVDdUdTc1YjAwdTVXWmxITGRFV2kreGplZnQwZUVheHM0bnQzcldML1JjUks3Q3hzYkZFTXg1YlJxT1I4UlAvekw3OUIwcUZRWFMzeEQ2WDVzSHk5dloyVUJ6ckpYcDZlUGpFYk5sRVhSY1hyWnRRSStUbDV4TXlhQWdYTDExT29maEd3TGx6NTRxMXJGLzdyc0toM2dKUWZKYThPMWVHU2tWMVhWeFl0R0FPaXFLMHdjRjF2dGIxYXhvc0QxOWZOeFNtQnZmcVFmZXVYYlNzdWticTJiMHJ2WHAwUjFIRVZFOC92NFphMXExcHNHb3Bqck1VRk9lcGs5N1FzdG9hYmRya01FQ3BVd3VIbVZyV3ExbXd2SjU4c29GaXc2UmVQYnJUcnEyL1Z0WFdlTzJmOUtkSDk2NkFtUHJFRSszcmExV3Zac0d5TTlpT0JNVmw2a1RaVzJsdFNsZ29LSXFMNG1RelFxczZ0UnNLRlp2QmJmM2EwTEg5azVwVktkM1VLYUFEYlh4OVVHQ3dWblZxRXF3bXJUbzBCcnIyNmQxTGkrcWtTZ1QzNmdFbzNUMThmZDIwcUUrVFlEbmFLMzlVRkd4NzkzeGVpK3FrU2dTLzBBTkZ3ZFllaDBGYTFLZEpzQlJGZWRuRHZTbitmcjVhVkNkVm9sMWJmOXliTnNIR1JobWdSWDJhQkVzSUFwL3VISVNpVkl0Wk9qV1NvaWc4RmRRSkZBSzBxRS8xWUhsN0I3Z3FDaDYrclZ1cFhaVjBINzQrclFDbFdZUFdyZXVxWFpmcXdUTFZFdTBBZkh4a3NDek5wOVhOejhERnpxR2QybldwSGl3YmhYWUFqMHVQWlRRYTZkKy9QOFhGRlgvVFBYandJS0dob1JaclYxWDRsdjl6MjJDbitqRWZPN1VyVUd6d3JHVnZqNWVuaDlwVlBaQnQyN1l4Yjk2OEtxOS84T0JCYXRldXpaVXJWekFhalRnNE9GUlkvc1VYWHpCdzRFQUFMbDI2aElkSDlYcTlBTTI4UExHM3Q2TzB0TXhMN2JwVUQ1WVExSFZ4Y2FsMk8rNHZ2dmdpZmZyMEFXREpraVcwYXRXS29VT0htcGN2VzdhTTVzMmJtOHZzN094SVNrcmk2TkdqdUxxNjhzc3ZONmM0ZGU3Y21hTkhqMUpRVUVELy92M1I2L1dNR3plT3RXdlgwclJwVXd1OXVzcloyTmhReDdrTzE4dXVXLzgrRmxEWHljbFJnMm9laktJbzJOblpZV2RuaDZJbzJOalltQi9iMmQzOGY3dTlER0RQbmoxczJiS0Zzckl5Tm0zYXhOU3BVeWtxS21MNTh1VzgvZmJiTnorNE9uVVlPWElrSDMzMGtZVmZZZVdjbkJ4UlVGU2ZyNlQrVUFndXpzNlB4N1RqS1ZPbWtKMmR6Vk5QUFVXL2Z2M28yYk1uSDMvOE1SY3ZYaVFpSWdLOVhvOWVyNmVnb0lEYzNGeE9uVHFGdjMvMStzSGQyY2tKZ2FKNmo2VjZzRUNwNjFRTjU3TVhGUlVoaElEeUhmS3lzaklLeTgvVHE2ek0zdDRlZTN0N1VsTlRHVGx5SkZldlhxVnAwNlk4Kyt5enRHdlhEbmQzZDl6YzNHalFvQUYxNjlabDdkcTFyRisvbnNXTEYxdnNOVmJHeWRrSmhMRCtZQW1Fb1B3RHJFNys5S2Mva1p1YkMwQlpXUm1Lb2hBWkdXbGUvdHV5VjE1NWhTbFRwcENabVVtTEZpMklqWTNGMTllWFhyMHEvLzF6eUpBaDJGYkRrMndWaldhamF6QVVLbmw2ZllIYTFUeXdtSmdZODk5ejU4NGxJQ0NBUC8zcFQrYXlKVXVXMEtKRkM0WVBIMjR1UzAxTnhjSEJnYnk4UEE0ZE9rUlFVQkFKQ1FsTW5EZ1JWMWRYODNwQ0NCUkZZZnYyN1JxK29xclJGK2hCSVUvdGV0VHZzUlNScHkrb2ZzRzZYVlpXRmcwYjNuL21ycSt2TDYrKytpcWpSNCttcEtTRU45OThrN05uejlLNWMyYysvZlJUODNxNXVia1Z2bUZXSjNwOUFRcnFCMHVEYjRWS2ZrRkJZUlhXczR5U2toS1NrcEx3OGZHcDB2cGp4NDZsWmN1V0ZCWVdrcEdSb1hyN0hqVzl2Z0FoSG9OZ0NhcDNqeFVSRVlHdnJ5OWVYbFU3WnZqamp6K1NucDdPbi8vOFp5WlBuc3lsUzVkVWIrT2pJb1M0ZFNHUmZMWHJVbjBvdEJIS2VhUFJ5TldyMTJqY3VKSGExVlZaVVZFUkgzLzhNVC85OUJPZmYvNTVsWjd6N2JmZnNtclZLcUtpb3ZEeDhhRmR1M1lVRnhlVGtKQmdQdW9PWURLWlZHejV3OHU4Y2hXVHlZUVFRdld1VnZWZ21RekdremIydGlTbnBsV3JZRVZHUnBLYW1zbzMzM3lEdTd0N2xaNVR1M1p0VnF4WVlSNDIvZjM5U1VoSUlEQXcwQ3Iyc1pKVFV1SG1QL3NKUzdmbGQzTnphK1BpN2RmUkZCSDFwYVd2bVZGQldWbFpqYnV5emVySXo0VzNYMGVqaDBlUTZnY1dWZC9IeXNwS3lRZlNVOUowYWxmMVFHNzlsRk9UbkVwTkEwVTVlK2xTdk9yZnByUTVTMGNoNFplNGVQT1Jia2w3UWdnT3g4V2pDQkswcUUrYnFja21mcnljbWNtdlNkWHVVcGsxeG9sZms3aHk5UnBDaUcxYTFLZEpzTXBFVWJRUUdIZnUzcXRGZFZJbGR1MytHY0JnS0RCczFhSStUWUoxS1RVMUM5aS9hNDhNbHFYczJ2TXpRb2pZQ3hkK3ZhNUZmZHFkQ1MxTS8wNUoxWEgwV0tKbVZVbzNIVDJXU0dxYURnVzJhRlduWnNFcUZjWHJCS0xnMDRnb3JhcVV5bjI2T2dvUSthV1ViTkNxVHMyQ1ZUNGNydng1MzM1T0pwM1NxdG9hTC9Ia3Ivd2N1eDloWXRYRjVPUnNyZXJWOVBwWXhXVTI0UUlLVnF5S3JNTGEwcU93WWxVa0FsRlFLb3JDdGF4WDAyQmw2aEt1SWNTS1hYdCtadmZlLzJwWmRZMzAwOTcvc3Z2bmZTQ1VUOHBIRE0xWTVPSzJPTHFlYk5MSXJWWE01azAwYk5oQTZ5YlVDTm5YcnhNeWFBalhzckoxb2lpMy9XTi9jZHR6NTg0Vm00eGk3TlZyV1lhd1AvK0Zzckl5clp2dzJDc3RMU1ZzNmwrNGxwVmRaaExHMFZxSENrdmRRT0JHOXBXTWVnMGFaMmRldWRJL0tUbUZmc0V2Vk12NTRkYW9wS1NFU2RObmMvRFFZWXhDVE1wSVR0VGtnT2h2V2V6VHZKRjlKYTVld3liR2Mra1p2WTRlUzZSSHQ2NDRPbGEvOHcrdFNWWjJObUZUWjdMLzRDR0VNUDB0UFRueFkwdTF4YUxkeEkzc0svdGNHemE5Y2Y3Q3hlRE5XMyt3Y1d2UUFGK2YxdkpPRlEvSVlEQ3llZXVQdkRsMUpyclRad3hHSWFhbkp5Y3V0MlNicXNXOGtlWitBVjFzRkxFUmxHWWU3dTY4OXNvZytnVDNrcmVWdTQrVTFEUzI3OXJEZDV2L3phWExtUUFaSm1FY21wNTg0djhzM2JacUVTeUFKazA2T0R1Nk1sNVJsQW55UnBoM1Y5bU5NQkhpaEJEaXM5SjgrOCswbUd0VkZkVW1XTGVyanJmdXRiWEJHY0Jvd3FKbmhsakxyWHVsS2dvTUROd2JHQmdvcDJkVWtkeExsbFFoZ3lXcFFnWkxVb1VNbHFRS0dTeEpGVEpZa2lwa3NDUlZ5R0JKcXBEQmtsUWhneVdwUWdaTFVvVU1scVFLR1N4SkZUSllraXBrc0NSVnlHQkpxcERCa2xRaGd5V3BRZ1pMVW9VTWxxU0thbm1XVG5VUUZCVGtMb1I0NDlaakljUllidDZaZGUydE1rVlJJdVBqNHk5YnFvM1ZtUXpXWFFRRkJkbWJUS2FyaXFLNFZyWmNDSkZyWTJQVE9ENCtYbDdWcEJKeUtMeUw4c0JFQ3lFcVhKLyt0c2ZSTWxSM0o0TjFEMEtJelpYZHZVSlJGSVFRbXkzU0tDc2hnM1VQZXIxK3V4QkMvOXR5SVlSZXI5ZFh2OXVuVmlNeVdQZWcwK2xLRkVYWlJzVWhFRVZSdHVsMHVoSkx0Njg2azhHNkQ2UFJXR0U0TFA5YkRvUDNJWU4xSDJWbFpUSEE3WmRhTEM0dUxvNjV4MU1rR2F6N1MwcEswZ1BiK2Q5Tys4N3lNdWtlWkxDcVFBaXg1ZFp3S0w4TlZvME1WaFVJSWFJQjQ4MWRMbU8wcGRzalBVWUNBd1AvMDZsVHB4Mldib2UxVVAxbTQ0K0w4b09sc29ldklzMStLMnpoRnhBcVlMaFc5VDFxQ3RnRENMRGFuM0VVMkhBMitaZ210MS9Uck1jU01MeHUzVG85MnZxMTBhcEs2VFpKeVNuazVla0JIcTlnQWJUMWE4TS92L3BNeXlxbGNzUEdUT0RRNFhqTjZwUDdESklxWkxBa1ZjaGdTYXFRd1pKVUlZTWxxVUlHUzFLRkRKYWtDaGtzU1JVeVdKSXFaTEFrVmNoZ1NhcXdxbUJsWkdUdytlZWZteDhialVhKy8vNTdBTUxEdy9ueXl5OGZhWDNCd2NFWURJWUtaUkVSRVVSSFZ6N1hyN0N3RUoxT1IyeHNMQ2RPbktpdzdNU0pFNFNHaHQ2enZrMmJOakYzN2x6ejQ3MTc5ekp2M2p6MGV1dWJDVzFWODdIYzNOeUlqbzdHM2QyZGtKQVFFaElTMkxKbEMzLzYwNS91K2J5RkN4ZXlmZnQyN08zdEFUQVlESlNXbHVMazVHUmVwNnlzalA3OSt6Tm56cHhLdHhFZkg0KzN0emY3OXUxajVzeVpGWllkT1hLRXQ5NTZpeHMzYnVEbzZJaXZyeS9kdW5XalNaTW1aR2RuNCsvdi8xQ3Z0MnZYcnNUSHh6TnMyREErL2ZSVG1qZHYvbERic1FTckNwYVRreFB2dnZzdWMrZk9KVGc0bU4yN2QzUHAwaVdHRGgzS3RXdlhzTE96WThlT201TThXN1ZxeFpJbFM4elBuVGx6cGptQVI0NGNZZFdxVlh6eHhSZm01WnMyYlVLbjB3RVFHaHBLZG5ZMnVibTVEQmt5aENlZmZKS0VoQVNXTGwxS1Nrb0tPVGs1eE1iR21wL2JzV05IMXExYlIzSnlNcnQyN1dMcDBxVUFKQ2NuTTJ2V0xPYlBuMThoeExlc1g3K2UzYnQzbXg5blpXVlJVRkRBdUhIanpHV3RXN2RtMXF4Wk5HblM1QkcvbStxeXFtQnhjNG93bXpadG9xQ2dnQjA3ZHZETk45OVFyMTQ5VnF4WVFjT0dEUmsrL09aY1F0dmZjWFB5cUtpYlU1YUNnNFA1NXB0dkdEOStQSFBtekVHbjArSGo0OFB4NDhmSnpNeEVwOVBSdFd0WDJyZHZqNGVIQjZkUG42NndIVDgvUC83eGozOHdZOGFNQ2tQY0xYMzc5dVdaWjU0eFA5NnhZd2RwYVdsTW1USUZ5djhCOXUvZnovUFBQLy9RcjhWU3JDWlloWVdGZlBiWnpibGNMN3p3QWs1T1Rvd2RPeFl2THk4QWF0V3FSYTFhdFhCeGNhbjArUjk5OUJHclZxMkM4cUd3dUxpWVhyMTZtWmVYbEpRUUVoTEN6cDA3emNHNmNlTUdyNzc2S2prNU9lemZ2NS9qeDQvVHYzOS9SbzBheFo0OWV6aHc0QUN6WnMzaVAvLzVEeDkrK0NFbEpTV1VsWlVSSEJ4TTkrN2RDUTBOeGNmSGg0MGJOM0wyN05rNzJ1VG01b2FibTV2NWNYeDhQSmN2WDZaMTY5WUFwS2FtM3ZYMVZIZFdFeXdiR3h1YU5HbkNybDI3YU5hc0dVZU9IT0gwNmROczI3WU40STZoRUdEQ2hBbjA3dDBiZ0Ztelp2SEhQLzRSN2pNVTl1blRoejU5K2dEdzk3Ly9IWUMvL2UxdkpDWW04dTIzMzlLbXpjMFpzQmtaR2JpN3V3UHc0b3N2OHVLTEw3Snc0VUtLaW9wWXRHZ1JSVVZGakJneGdzbVRKOU8zYjkrSGVzMzUrZm5VcVZQbklkOHh5N0thWURrNE9QRGFhNjl4N3R3NUFPYk1tWVBSYUdUdjNyMGNPblNJcUtnb1B2NzRZMXEwYU1HQUFRUE16d0V3bVV6VXFsV3JTdldrcEtTd1lNRUNTa3RMU1U5UHAxV3JWZ3dkT3BRZVBYcncrdXV2czIvZlBnQ09IVHZHYTYrOVpuNWVZV0VoTzNmdXhOM2RuVEZqeHJCeTVVb2lJaUtZT0hHaXVWZTkzY1dMRjgzRDlpMWxaV1VZalViei9sdHBhU2ttazRtZE8zZnkzbnZ2OGV5enp6NzArNmMxcXduV2I5M2FHUzR1THFaaHc0YTR1TGhnYjI5UDdkcTFjWEZ4SVRFeGtWYXRXbUZ2YjA5SlNRbWJObTNpNTU5L0JpQW5KNGR6NTg0eGUvWnM4L1l1WExoQXUzYnQ4UFQwcEdIRGhuaDZldkxkZDkreGVQRmk2dGF0UzFoWUdFSUlkdTNheGRHalIvbjExMThKQ2dveVAvOWYvL29YWGw1ZXRHalJndmJ0MnhNZUhzN2l4WXRadTNZdDlldlhyM0Q0d1dBdzRPbnB5WC8vKzk4S3IyblRwazJjT0hHQ3hZc1hWeWdQRFEzRnhzYXFqZ3haYjdCdTJibHpwM21JdTkzWFgzL05vRUdENk5xMUszbDVlYno4OHN2bWZaZVVsQlMyYk5sU29jZllzMmNQeGNYRm5EaHhnclp0MnpKNThtUTJiOTVNZG5ZMklTRWhIRHg0a0M1ZHVqQm8wQ0JtejU1TlNFaUl1UmZNenM1bTdkcTFUSjQ4bWJpNE9JWVBIODZQUC83SWhnMGJ1SGJ0R2xsWldhU25wNU9XbGtiUG5qM3g5ZlZselpvMVZYNk5Cb09CMnJWclA1TDNTeXRXRzZ6aTRtTEN3OE81ZHUwYXdjSEJVRDcwblQ1OW12UG56NU9jbkl5M3R6ZVU5MGJkdW5XamFkT21VSDVnMWRuWm1jREFRUFAyVWxOVDBlbDArUHY3Yyt6WU1XYk5ta1ZpWWlJbWs0bjE2OWZUcjE4L0FOcTJiVXR1Ymk3UFBmZWMrYms3ZHV4Z3dJQUJOR3JVeUZ5V2xwYUdvNk1qWGw1ZUJBWUdrcE9UdzlhdFc0bU1qTVRPN3Y1dmUwNU9EcTZ1cmhRVkZYSCsvUGtLMjdZR1ZoV3Nnb0lDRGg4K1RKMDZkZmoyMjI4NWVmSWtLMWV1TlBjY2d3Y1Badm55NVN4ZXZKZ0JBd2JnNWVWRlptWW1oWVdGNWxEZHo2MGhaK0RBZ1hoNGVPRHA2V25lbHpwLy9qeHo1c3hoOE9EQnpKOC9uNmlvS0pvM2IwNi9mdjF3Y25JaUxpN092SjBaTTJaVTJPNkpFeWV3dGJXdFVxZ0F4bzRkUzJabUpyYTJ0dlR1M1J0UFQ4OHF2MC9WZ2RVRVN3akIzTGx6Q1FnSVlOZXVYUXdiTm93dnYvd1NSMGRIOHpyTm1qWGpILy80UjRYbmJkMjZsVzdkdXQxMXU2V2xwZGpiMjNQbXpCbnM3ZTJwVzdjdUV5ZE9CQ0F1THM0Y2hOallXQll0V2tSWVdCaURCdy9HMzkrZjExOS9uV25UcGpGdzRNQkgvbnEzYnQxS2NYRXhOalkyVmY3aVVaMVlUYkFLQ2dvb0tpcmluWGZlNGNxVks0U0hoN055NVVyczdlMVJGQVZGVVRDWlRCZ01Cb3hHSTBhamtmLzMvLzRmKy9idFkvNzgrUlcyWld0cmk0T0RBMElJZ29PRDBldjFPRG82c256NWNnQWlJeVA1NXovL1NlM2F0Vm05ZWpXblRwMWk4ZUxGTEZ5NGtELzg0UTlRM2pzMmE5YU1aY3VXOGV5eno5SzRjZU5IL3BwdmZhdVY3c0hiTDJEdjBOSGp4ZTlSVmxaMlIxbFJVWkVvS0NnUStmbjVJajgvWHhRV0ZvcWlvaUpSV2xvcWhCQWlQeisvU3RzMW1VejNYS2V3c0xEUzh2czlyN29ZT25xODhQWUwyS3ZWNTIwMVBSWlE2ZjdKL2Y2cnEzS0FzU3I3UGJjUHViZXI3S3JLa3BWTm01R3NSNDBPbGs2blkrVElrUS8wbkRWcjFuRG16Qm5WMnZTNHNLcWhVRTFKU1VtOC92cnIxSzlmdjBLNXdXREF3OE9EcjcvK0dzcVArSThmUDU1VnExWmhaMmZIMkxGajc3cE5WMWRYWW1KcTVuVndaYkJ1NCtmbngxZGZmVldoTENFaGdjaklTUFBqVWFOR2taV1Z4YkpseTFpN2RpMEhEaHd3THlzcEthRkxseTdFeHNaV092K3FKcW14d1FvTkRTVWpJNFBjM0Z6NjkrL1BLNis4WWw2V2xwYkdtVE5ucUZXckZqRXhNZmo0K0ZSNDdyUnAwOGpOemJWQXE2MUhqUTFXVkZRVU9wMk9kOTk5bDNYcjFwR1VsR1QrVWRqQndZSGMzRnlNUmlOOSt2U2hSNDhlVUI2NDR1S2JsM3h2Mzc2OVJkdGYzZFhZWU4xU1dsckt6cDA3TVJnTXBLV2w4ZXFycjk2eHp1Yk5tNG1JaUdEanhvMWN2SGlSdUxnNGZ2bmxseXIvUEZNVDFjaDNSZ2hCVEV3TU8zYnM0UFRwMDN6Ly9mY01HalNJbGkxYk1tTEVDQTRkT3NTc1diTUFPSERnQUZ1M2JnVmczcng1Y1BOZWhoWnR2eldva1ljYkZFVmh3NFlOTkczYUZIOS9meUlqSS9IMjlzYlcxcFllUFhvUUh4K1BzN016TGk0dXhNYkdQdlFNMEpxc1JnWUxZTU9HRFJWbWdON2k2T2hJMjdadGlZNk81dlRwMDhURnhmSENDeS9jZFR1L1BlOVF1cWxHRG9YM00yWEtGQ1pNbUlDYm14dVRKazJxOUlRR2s4bkVtalZyS0M0dVp0cTBhUlpwWjNVbWcxV0pCZzBhVUs5ZVBjNmVQVXRBUUVDRlpXVmxOeS96L3NZYmIyQTBHczBuWEVnVjFkaWhzTGk0bUt5c3JEdSsyU1VsSlRGNjlHZzZkT2pBbTIrK3laZ3hZL2o2NjY4cEtpb0M0UERod3dCMDZ0U0pMNy84a3FaTm01S1ptVWwrZmo3SGp4L0gxdGJXNnFZUnE2SEc5bGhUcGt3aE1USFJQS21QOGlQbkgzendBZE9uVDZkNzkrNEFQUDMwMHl4ZnZweVdMVnZTdFd0WEFnTURDUThQcDJmUG5uRHo5cjcwNzk4ZnltZEpqQmd4NG5lZExDczlvRWN4SDZ1Nk1oZ01WWnJUWlVseVBwWVZ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ckYwQTZxcm9LQWdkeUhFRzdjZUN5SEdBaWlLc3ZaV21hSW9rZkh4OFpjdDFjYnFUQWJyTG9LQ2d1eE5KdE5WUlZGY0sxc3VoTWkxc2JGcEhCOGZYNlo5NjZvL09SVGVSWGxnb29VUUNDSE01YmM5anBhaHVqc1pySHNRUW14V2xEczdkVVZSRUVKc3RraWpySVFNMWozbzlmcnRRZ2o5Yjh1RkVIcTlYci9kTXEyeURqSlk5NkRUNlVvVVJkbEd4U0VRUlZHMjZYUzZFa3UzcnpxVHdib1BvOUZZWVRncy8xc09nL2NoZzNVZlpXVmxNVUR4YlVYRnhjWEZNUlpza2xXUXdicVBwS1FrUGJDZC8rMjA3eXd2ays1QkJxc0toQkJiYmcySDh0dGcxY2hnVllFUUlob3czdHpsTXNwYnMwbVBUbUJnNEg4NmRlcTB3OUx0c0JhYTNtSFZtcFVmTEpVOWZCVnA5bHRoQzcrQVVBSER0YXJ2VVZQQUhrQ0ExZjZNbzhDR3M4bkhvclNvUzhOYjl6SzhidDA2UGRyNnRkR3FTdWsyU2NrcDVPWHBBUjZ2WUFHMDlXdkRQNy82VE1zcXBYTER4a3pROUg3Y2NwOUJVb1VNbHFRS0dTeEpGVEpZa2lwa3NDUlZ5R0JKcXBEQmtsUWhneVdwUWdaTFVvVU1scVFLR1N4SkZWWWZyQTgrK0lBTEZ5NVVhZDJVbEJUQ3dzTE1qMmZQbnMyUkkwZnV1bjV3Y0RBR2c2RkNXVVJFQk5IUmxjLzFLeXdzUktmVEVSc2J5NGtUSnlvc08zSGlCS0dob2ZkczM2Wk5tNWc3ZDY3NThkNjllNWszYng1NnZmWE5oTGJxK1ZnNm5ZN3QyN2N6ZGVyVXU2NnpaODhldnYzMld5ai80TStmUDI4T2wwNm40OUtsUzdpNHVBQXdjZUpFT25ic1dPbDI0dVBqOGZiMlp0KytmY3ljT2JQQ3NpTkhqdkRXVzI5eDQ4WU5IQjBkOGZYMXBWdTNialJwMG9UczdHejgvZjBmNnZWMTdkcVYrUGg0aGcwYnhxZWZma3J6NXMwZmFqdVdZSFhCbWpadEdrZVBIc1hlM3Q1Y0ZoSVNVbUdkZ29JQ0ZpeFlRRWhJQ0wxNjlhSlhyMTVRM210OCtlV1hmUGpoaDFEZVk3MzIybXQwN3R5WmhRc1hjdjM2ZFFCQ1EwUEp6czRtTnplWElVT0c4T1NUVDVLUWtNRFNwVXRKU1VraEp5ZUgyTmhZYzMwZE8zWmszYnAxSkNjbnMydlhMcFl1WFFwQWNuSXlzMmJOWXY3OCtUZzVPZDN4V3Rhdlg4L3UzYnZOajdPeXNpZ29LR0RjdUhIbXN0YXRXek5yMWl5YU5HbnlDTjlGOVZsZHNBQVdMbHhJejU0OTc3cjhuWGZlTWY5dE5Cb1pQMzQ4RGc0TzVPZm5jL1hxMVVwN3JMTm56OUt0V3pjQW9xSnVUbGtLRGc3bW0yKytZZno0OGN5Wk13ZWRUb2VQancvSGp4OG5Nek1UblU1SDE2NWRhZCsrUFI0ZUhwdytmYnBDTy96OC9QakhQLzdCakJrektneHh0L1R0MjVkbm5ubkcvSGpIamgya3BhVXhaY29VS084SjkrL2Z6L1BQUC8rNzN6T3RXV1d3SGtSbVppYk5talZqMGFKRlJFZEhrNTZlYmg0NmIrK3hzckt5Y0hKeVl1Zk9uZVpnM2JoeGcxZGZmWldjbkJ6Mjc5L1A4ZVBINmQrL1A2TkdqV0xQbmowY09IQ0FXYk5tOFovLy9JY1BQL3lRa3BJU3lzcktDQTRPcG52MzdvU0dodUxqNDhQR2pSczVlL2JzSFcxemMzUER6YzNOL0RnK1BwN0xseS9UdW5WckFGSlRVODNEdExXeHltQzkrKzY3L1AzdmY3L3JjcjFlYis1OTh2THl1SERoQW1GaFladzZkWW9ubm5paTBoNUxDRUZCUVFIcjFxMmpUNTgrQU9ZNi92YTN2NUdZbU1pMzMzNUxtelkzWjhCbVpHVGc3dTRPd0lzdnZzaUxMNzdJd29VTEtTb3FZdEdpUlJRVkZURml4QWdtVDU1TTM3NTlIK3AxNXVmblU2ZE9uWWQ2cnFWWmJiQ3FPaFQ2Ky92eitlZWZzM2J0emV1bHJWNjkrdFpwOHF4YXRZcGV2WHB4OU9oUnpwNDl5K1hMbDBsSlNXSEJnZ1dVbHBhU25wNU9xMWF0R0RwMEtEMTY5T0QxMTE5bjM3NTlBQnc3ZG96WFhudk5YRTloWVNFN2QrN0UzZDJkTVdQR3NITGxTaUlpSXBnNGNTSmVYbDUzdFBIaXhZc01IMTd4RklDeXNqS01ScU41LzYyMHRCU1R5Y1RPblR0NTc3MzNlUGJaWjMvdlc2Y1pxd3hXVmVYbDVmSDk5OS96d3c4L2tKR1J3Uk5QUE1Hd1ljTXFyTE52M3o0dVhyeklTeSs5eE50dnY0MnJxeXNOR3piRTA5T1Q3Nzc3anNXTEYxTzNibDNDd3NJUVFyQnIxeTZPSGozS3I3LytTbEJRa0hrNy8vclh2L0R5OHFKRml4YTBiOStlOFBCd0ZpOWV6TnExYTZsZnYzNkZ3dzhHZ3dGUFQwLysrOS8vVm1qTHBrMmJPSEhpQklzWEw2NVFIaG9haW8yTmRSMFpzc3BnVlhVb3ZQVk5iTktrU2Z6NDQ0OTgvUEhIVUw3djR1cnFTdVBHamFIOG0yWklTQWhlWGw3ODMvLzlIMjNidG1YeTVNbHMzcnlaN094c1FrSkNPSGp3SUYyNmRHSFFvRUhNbmoyYmtKQVFhdFdxQlVCMmRqWnIxNjVsOHVUSnhNWEZNWHo0Y0g3ODhVYzJiTmpBdFd2WHlNcktJajA5bmJTME5IcjI3SW12cnk5cjFxeXA4dXMxR0F6VXJsMzc5NzFwR3JQYVlGVmxLTFN6czJQY3VIRWtKU1ZWV1A3Sko1L3cybXV2bVlOMU8zOS9mNDRkTzhhc1diTklURXpFWkRLeGZ2MTYrdlhyQjBEYnRtM0p6YzNsdWVlZU16OW54NDRkREJnd2dFYU5HcG5MMHRMU2NIUjB4TXZMaThEQVFISnljdGk2ZFN1UmtaSFkyZDMvYmMvSnljSFYxWldpb2lMT256OWZZZHZXd0NxRDlhQ2NuSnhvMmJJbGxPOTBIenQyalB6OGZQTWhobWVmZlpiNjllc0RtSWVjZ1FNSDR1SGhnYWVucDNsZjZ2ejU4OHlaTTRmQmd3Y3pmLzU4b3FLaWFONjhPZjM2OWNQSnlZbTR1RGh6blRObXpLalFoaE1uVG1CcmExdWxVQUdNSFR1V3pNeE1iRzF0NmQyN041NmVuby9zL2RDQ1ZRYnJRYjRWWHI5K25hdFhyK0xtNXNiMDZkTkpTMHRqMGFKRk5HclVpSjkrK29tcFU2ZGliMjlQZG5ZMi9mdjN4OXZibTRrVEp3SVFGeGRuRGtKc2JDeUxGaTBpTEN5TXdZTUg0Ky92eit1dnY4NjBhZE1ZT0hEZ0kzK05XN2R1cGJpNEdCc2JHL09RYTAyc05saFYvVmFvMCtuNDdydnZhTm15SmNPR0RhTlRwMDdtby9idDJyVmordlRwbkR4NWtwOSsrb25MbHkvajdlMU5aR1FrLy96blA2bGR1emFyVjYvbTFLbFRMRjY4bUlVTEYvS0hQL3dCZ01HREI5T3NXVE9XTFZ2R3M4OCtXK213K25zNU9EZzg4bTArZHJ6OUF2WU9IVDFlV0t2Q3dzSkt5MDBtaytadGVSaERSNDhYM240QmU3WDZ2SzNyTzZ3Rk9UbzZWbHBlMlZXVkpSa3NTU1ZZNlNtSEFBQVp5a2xFUVZRMU9sZzZuWTZSSTBjKzBIUFdyRm5EbVROblZHdlQ0OElxZDk3VmtKU1V4T3V2djI0KzdIQ0x3V0RBdzhPRHI3LytHc29QWFl3ZlA1NVZxMVpoWjJmSDJMRmo3N3BOVjFkWFltSnE1blZ3WmJCdTQrZm54MWRmZlZXaExDRWhnY2pJU1BQalVhTkdrWldWeGJKbHkxaTdkaTBIRGh3d0x5c3BLYUZMbHk3RXhzWldPditxSnFteHdRb05EU1VqSTRQYzNGejY5Ky9QSzYrOFlsNldscGJHbVRObnFGV3JGakV4TWZqNCtGUjQ3clJwMDhqTnpiVkFxNjFIalExV1ZGUVVPcDJPZDk5OWwzWHIxcEdVbEdUK1VkakJ3WUhjM0Z5TVJpTjkrdlNoUjQ4ZVVCNjQ0dUtibDN4djM3NjlSZHRmM2RYWVlOMVNXbHJLenAwN01SZ01wS1dsOGVxcnI5Nnh6dWJObTRtSWlHRGp4bzFjdkhpUnVMZzRmdm5sbHlyL1BGTVQxY2gzUmdoQlRFd01PM2JzNFBUcDAzei8vZmNNR2pTSWxpMWJNbUxFQ0E0ZE9zU3NXYk1BT0hEZ0FGdTNiZ1ZnM3J4NWNQTmVoaFp0dnpXb2tZY2JGRVZodzRZTk5HM2FGSDkvZnlJakkvSDI5c2JXMXBZZVBYb1FIeCtQczdNekxpNHV4TWJHUHZRTTBKcXNSZ1lMWU1PR0RSVm1nTjdpNk9oSTI3WnRpWTZPNXZUcDA4VEZ4ZkhDQ3kvY2RUdS9QZTlRdXFsR0RvWDNNMlhLRkNaTW1JQ2JteHVUSmsycTlJUUdrOG5FbWpWcktDNHVadHEwYVJacFozVW1nMVdKQmcwYVVLOWVQYzZlUFV0QVFFQ0ZaV1ZsTnkvei9zWWJiMkEwR3U4NWZhY21xN0ZEWVhGeE1WbFpXWGQ4czB0S1NtTDA2TkYwNk5DQk45OThrekZqeHZEMTExOVRWRlFFd09IRGh3SG8xS2tUWDM3NUpVMmJOaVV6TTVQOC9IeU9IeitPcmEydDFVMGpWa09ON2JHbVRKbENZbUtpZVZJZjVVZk9QL2pnQTZaUG4wNzM3dDBCZVBycHAxbStmRGt0Vzdha2E5ZXVCQVlHRWg0ZWJwNFBwdGZyNmQrL1A1UlBoUjR4WWdTMnRyWVdlbFUxa0xYUHg3b1hnOEVneXNyS3F2WGNMSzNuWTlYWUh1dFJ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VEpZa2lvVVN6ZWd1Z29LQ25JWFFyeHg2N0VRWWl5QW9paHJiNVVwaWhJWkh4OS8yVkp0ck01a3NPNGlLQ2pJM21ReVhWVVV4Yld5NVVLSVhCc2JtOGJ4OGZGbDJyZXUrcE5ENFYyVUJ5WmFDSUVRd2x4KzIrTm9HYXE3azhHNkJ5SEVaa1c1czFOWEZBVWh4R2FMTk1wS3lHRGRnMTZ2M3k2RTBQKzJYQWloMSt2MTJ5M1RLdXNnZzNVUE9wMnVSRkdVYlZRY0FsRVVaWnRPcHl1eGRQdXFNeG1zK3pBYWpSV0d3L0svNVRCNEh6Slk5MUZXVmhZREZOOVdWRnhjWEJ4andTWlpCUm1zKzBoS1N0SUQyL25mVHZ2TzhqTHBIbVN3cWtBSXNlWFdjQ2kvRFZhTkRGWVZDQ0dpQWVQTlhTNWp0S1hiSXoxR0FnTUQvOU9wVTZjZGxtNkh0YkN6ZEFPc1JmbkJVdG5EVjVGbXZ4VzI4QXNJRlRCY3Evb2VOUVhzQVFSWTdjODRDbXc0bTN3c1NvdTZOT3V4QkF5dlc3ZE9qN1orYmJTcVVycE5VbklLZVhsNmdNY3JXQUJ0L2Ryd3o2OCswN0pLcWR5d01STTRkRGhlcy9ya1BvT2tDaGtzU1JVeVdKSXFaTEFrVmNoZ1NhcVF3WkpVSVlNbHFVSUdTMUtGREpha0Noa3NTUlUxT2xnRkJRVVZ6aG1VSHAwYUZhem5uMysrd3VOUm8wWng1Y29WUHYvOGM3S3lzaW9zbXoxN05yR3hzVlhlOXRteloxbXpaczBEQmZYUW9VTWtKaVpXdWl3ME5KU0VoSVFxYjZ1NnNacjVXRC84OEFQdnZmZGVsZGQzY25KaTE2NWRiTjY4bWVQSGo4UE5zeUJZc0dBQkFQMzY5YU4yN2RvWURBWktTMHNaTldvVUsxZXVwR1hMbG5kc2E5cTBhWnc4ZVJKN2Uvc0s1VGR1M0NBOFBKem5ubnVPdW5YcnNtM2JOakl6TTVrM2J4NXo1c3hoMzc1OWQyM2ZYLzd5Rjl6ZDNaaytmVHJ6NXMwak56ZVhmLy83MytibFo4NmNZY21TSlRnN081dkxGaTFheEJOUFBGSGw5OENTckNaWWZmdjJwVnUzYmhYS2R1ell3UTgvL01Dbm4zNTYxK2QxNmRLRko1OThFb0RkdTNjemZQak5LV0dOR3pjMkIydml4SW1VbHBhU25wNWVhYkFvLzFDN2RPbFNvU3dzTE16OHdUZHMySkNWSzFjeVpzd1lEaDA2eE5LbFN5dXMrOGtubjJBMEdwa3hZMGFGOHZEd2NLS2lvbGkrZkRrOWUvWTBsOCtZTVlOeDQ4YlJ2bjE3YzVtTGk4dDkzNmZxd21xQ1ZhdFdMV3JWcWxXaHpOSFJFVnRiVzF4ZEs3MXVCeVVsSlZ5L2ZyMUNtZEZvQk9EeTVjc1lqVVpPblRwRllXRWh3Y0hCVU40elJrUkVrSnViUzBKQ0F2NysvdGpZL0crUFlkdTJiVGc2T3BLZm4wOXFhbXFGSHNUTHk0dE5temJoNXVaV3BkZDA0OFlOT25YcXhPclZxOUhyOVV5Wk1zVzg3Tnk1YzN6MDBVYzRPVGtCNE83dXpnY2ZmRkNsN1ZZSFZoT3N1eWtwS1dIKy9QbU1HemNPYjIvdkNzdnk4dkw0NXB0dkFNak96cVp6NTg3bXg3Zkt0bXpaUXNPR0RjMWxBd1lNSUNZbWh0bXpaek5nd0FDNmRldkd0R25Uek10dGJHekl6TXpFMXRhV3FLZ29HalJvd0kwYk44akl5SUR5bnJBcUNnb0tHREZpQkVPR0RHSFVxRkVjT25USTNKc0NmUDc1NS9UdTNadm16WnVieTlMVDB5czhyczZzUGxnbWt3azdPenVHRFJ0R2FHZ29vMGVQeHM3dTVzdHExS2dSNzd6ekRpYVRpYmZmZnB2dTNidlRxMWN2QU96czdQamtrMC9vM0xremZmcjA0ZlRwMDNoNWVWRzdkbTN6dHMrZVBjdU5HemNBV0xKa2libjN1T1c3Nzc1ajRzU0oxSzlmbnpWcjFuRHg0a1g2OWV2SDVNbVQ3OXR1WjJkbnZ2amlDMmJNbUlHbnB5ZDZ2WjZTa3YrZHRUOWt5QkFBOHZQenpXV2xwYVcvKy8zU2l0VUh5OUhSa2ZuejU5TzdkMjhXTGx6SXp6Ly96S0pGaTh6LzJSOTk5Qkh4OGZFb2lzS2VQWHZZczJjUEFDMWF0S0JwMDZaY3ZYcVZrcElTL3Z6blA3Tml4UXBzYlczNThjY2ZTVWhJSUNFaGdhRkRod0l3YytaTW9xS2lXTHAwcVhtb0N3ME5wVUdEQmdRRUJCQVJFY0dhTldzd0dBeFZibnZqeG8zNTZxdXZzTE96dzJnME1tellzQXJEN3UyR0RCbUNqNC9QSTNqSHRHSDF3YnFsUzVjdWJOeTRrYmx6NXpKNjlHaGlZbUtvVTZjT1lXRmhUSjA2bFpVclYvTDk5OS9UdFd0WDh3N3huajE3MkwxN041OTk5aG5QUGZjY0xWdTJaT1BHamFTbnA5T29VU01tVFpwa0hnb2RIUjNwMXEwYlI0NGM0ZFZYWHlVakk0UDgvSHc2ZHV6NHU5cTliZHMyV3JWcVJaczJiYmgwNlJLclY2KytZNTNvNk9nNzloV3J1OGNtV0FDdXJxNnNXTEdDeE1SRTZ0U3BBOER4NDhleHM3Tmp4b3daWExwMGlaMDdkK0xzN014VFR6M0ZtREZqV0xSb0VYWHIxbVg5K3ZVQURCMDZsS0ZEaHpKNzl1dzd0dCtuVHgvKyt0ZS9NbURBQU5hc1djUEFnUU9wN1BwWkFBYUR3VHdrMzh1R0RSdDQ0NDAzYU5PbURRYURnWU1IRDk2eFRrWkdCazJhTkhtSWQ4UnlIcXRnVVg1OWhkdDdrVDU5K3RDblR4OEFGaXhZUUo4K2ZXalRwZzFsWldXWVRDWU1CZ052dnZrbWRlclVZZXZXcmZqNit1THY3MS9wdG4xOGZPallzU1BUcGszajh1WEx6SjgvdjlMMWREb2RjK2JNNGJQUFBydm5JWUs4dkR4ME9oMGRPblNBOHYzRnBLU2tPOWE3ZHUzYUE3OFBsdmJZQmV1M3BrMmJ4cFVyVjhqUHp5YzdPNXNqUjQ3ZzVlVkY1ODZkT1hEZ0FPM2J0MmYvL3YyRWhJU3dmLzkrR2pWcWRNL3RkZWpRZ2Vqb2FBWU1HSERINFkreXNqSU9IRGpBcGsyYm1EQmhncm5Ydkp1alI0L2k2ZW1KbTVzYkJvTUJCd2NINXMyYmQ4ZDZHelpzZU1oWGJ6bVAvVTg2TDcvOE10T25UeWNxS29yZzRHRG16NS9QQng5OHdDKy8vSUtmbngrZmZQSUp2Lzc2S3pFeE1adzRjWUlXTFZwUVdscEtUazVPaGFHc3JLeU1GU3RXRUJrWnllTEZpMGxKU1NFc0xJeVRKMCthMXpsOCtEQkZSVVdzV2JPRzBhTkhrNTJkVFU1T0RubDVlYVNtcGxZNGlzN042NXhXNkYwVlJjSE56UTAzTnpmcTE2OVBuVHAxY0hWMTVkS2xTM2NjOWEvdUh2c2VxM2Z2M3VhL2IzM2pPblBtRFA3Ky9zeWNPUk5GVVhqdnZmZVlOV3NXN2RxMTQ4S0ZDN3owMGt1NHU3dFhHQkwvOWE5LzRlYm14c2FORzZsWHJ4NjlldlhpNjYrL1p0V3FWZVp2azJGaFliUnQyOVo4d1BhcnI3NHk5emFlbnA2ODlkWmJGZG9taEtCejU4NlZ0cnV3c0pBaFE0WWdoTURWMVpVMzNuaWowdlZxUEcrL2dMMURSNDhYTlluSlpCSmxaV1hDWURCWXVpbGk2T2p4d3RzdllLOVduL2RqMzJOWmtxSW9WZnBtK0RoNjdQZXhKTXVRd2JxSDFhdFhzMzE3eGF0dUd3d0czbnJyTGRMUzBpeldMbXNnZzNVUElTRWhmUGpoaDhURnhabkxJaU1qeWMvUHAwV0xGaFp0VzNWWE0zY0E3dVBDaFF0TW1EQUJ5citkelprengveU5NaXNyaTNyMTZ2SFNTeS9oN2UxTlJFU0VoVnRiUGNsZ1ZjSmdNT0RxNnNyR2pSdk5aYk5uejZadjM3N213eGZuejU5bjVzeVpGbXhsOVNhRGRSY1hMMTZzTVBFdUpTV0ZDeGN1bUtjUEZ4Y1gzK1Baa2d6V1hUUnUzSmkvL3ZXdjVzZkxsaTJqVzdkdTV1bkptWm1adlAvKyt4WnNZZlVtZzNVWDl2YjJOR3ZXelB6WTBkR1JoZzBiVmlpVDdrNEc2eTdPbmoxTHYzNzl6SS96OHZJNGN1UUk0ZUhoVUQ0VG9WNjllaFpzWWZVbWcxV0pwazJiOHRsbm4xVTRRK2EzTysvRnhjWHlXTlk5eUdEOVJuUjBOQ3RXckxpalBEOC9uOE9IRDdOczJiSTdsbjMvL2ZleTkvb05HYXpmR0RCZ0FBTUdETGlqL0xjOWxuUnY4c2k3cEFvWkxFa1ZjaWlzSW1zNkM3azZrRDJXcEFvWkxFa1ZNbGlTS21Td0pGWElZRW1xa01HU1ZDR0RKYWxDQmt0U2hReVdwQW9aTEVrVm12NmtrNVNjd3JBeEU3U3NVaXFYbEp5aWFYMGEzc1ZlL0pDWHA5ZjBodGVQa3EwTnpnQkdFd1dXYnN0RFUwUzBwWnNnL1VaZ1lPRGV3TUJBelM2cVllM2tQcGFrQ2hrc1NSVXlXSklxWkxBa1ZjaGdTYXFRd1pKVUlZTWxxVUlHUzFLRkRKYWtDaGtzU1JVeVdKSXFaTEFrVmNoZ1NhcVF3WkpVSVlNbHFVSUdTMUtGREpha0Noa3NTUlV5V0pJcVpMQWtWY2hnU2FxUXdaSlVJWU1scVVJR1MxS0ZESmFrQ2hrc1NSVXlXSklxWkxBa1ZjaGdTYXFRd1pKVUlZTWxxVUlHUzFLRkRKYWtDaGtzU1JVeVdKSXFaTEFrVmNoZ1NhcVF3WkpVb1ZpNkFkVlZVRkNRdXhEaWpWdVBoUkJqQVJSRldYdXJURkdVeVBqNCtNdVdhbU4xSm9OMUYwRkJRZlltayttcW9paXVsUzBYUXVUYTJOZzBqbytQTDlPK2RkV2ZIQXJ2b2p3dzBVSUloQkRtOHRzZVI4dFEzWjBNMWowSUlUWXJ5cDJkdXFJb0NDRTJXNlJSVmtJRzZ4NzBldjEySVlUK3QrVkNDTDFlcjk5dW1WWlpCeG1zZTlEcGRDV0tvbXlqNGhDSW9pamJkRHBkaWFYYlY1M0pZTjJIMFdpc01CeVcveTJId2Z1UXdicVBzckt5R0tENHRxTGk0dUxpR0FzMnlTcklZTjFIVWxLU0h0ak8vM2JhZDVhWFNmY2dnMVVGUW9ndHQ0WkQrVzJ3YW1Td3FrQUlFUTBZYis1eUdlVmRTcVZISnpBdzhEK2RPblhhWWVsMldBdE5ielp1emNvUGxzb2V2b3FxNVcrRnpYM2ErU3UydHQwVm9YUVFpbWlxS05RVFFyRzFaSnNVc0FjUVlOR2ZjUlJGR0lYZ2hpS1VUS0dJNDVoTSs4Nmxua2kyWkpzcVU0MkNGV1R2M2Fac2dxSW9FMUdVOWdET1RrNTR1RGVsYnIyNjJObGFORmZWaHNGbzVNYU5QQzVmenFTZ3NCQUFJVWcwSVZabUpCLy9BakJZdW8xVWwyQjUrM1I0Qmx0bGc2SW9MZHMvMlphWCsvZWoyM1BQMHNhbnRhV2JWcTJscE9xSVBYQ1FIN2J0NE1TdlNRQTZZVENOUEplVytJdWwyMlp4emYwREpyZndEeWo5UTQ4K1l0djJYY0prTWducHdaaE1KaEd6ZmFkNDV2bGcwY0kvb0xTNWY4QmtTMyt1RnRXOFRjQ2NGdjRCWXRUNE1KR1RrMnZwejhmcVhjL0pFU05lZjBPMDhBOFEzbjRkMzdia1oydXhIUmZ2TmgzRGJHeVVEMTk2c1M4clB3N0gyY25KVWsxNWJEZzZPUEJ5U0QvT25qdEgydWt6dmV1N05iMlVtNVY1MUJKdHNjZytscmRQaDJjVU81dlk3bDI3Mkg4UnNRSWJHL2t0L2xFeUdvMk1uL2huOXUwL1VDb01vcnNsOXJrMEQ1YTN0N2VENGxndjBkUER3eWRteXlicXVyaG8zWVFhSVM4L241QkJRN2g0NlhJS3hUY0N6cDA3VjF5RnB6MHkybmNWRHZVV2dPS3o1TjI1TWxRcXF1dml3cUlGYzFBVXBRME9ydk8xcmwvVFlIbjQrcnFoTURXNFZ3KzZkKzJpWmRVMVVzL3VYZW5Wb3p1S0lxWjYrdmsxMUxKdVRZTlZTM0djcGFBNFQ1MzBSaFhXbGg2RmFaUERBS1ZPTFJ4bWFsbXZac0h5ZXZMSkJvb05rM3IxNkU2N3R2NWFWVnZqdFgvU254N2R1d0ppNmhOUHRLK3ZWYjJhQmN2T1lEc1NGSmVwRTJWdnBiVXBZYUdnS0M2S2s4MElyZXJVYmloVWJBYTM5V3REeC9aUGFsYWxkRk9uZ0E2MDhmVkJnY0ZhMWFsSnNKcTA2dEFZNk5xbmR5OHRxcE1xRWR5ckI2QjA5L0QxZGRPaVBrMkM1V2l2L0ZGUnNPM2Q4M2t0cXBNcUVmeENEeFFGVzNzY0JtbFJueWJCVWhUbFpRLzNwdmo3K1dwUm5WU0pkbTM5Y1cvYUJCc2JaWUFXOVdrU0xDRUlmTHB6RUpXZHJpNXBRMUVVbmdycUJBb0JXdFNuZXJDOHZRTmNGUVVQMzlhdDFLNUt1ZzlmbjFhQTBxeEI2OVoxMWE1TDlXQ1phb2wyQUQ0KzFUTllScVBSMGszUWpFK3JtNStCaTUxRE83WHJVajFZTmdydEFLcHJqN1Z1M1RwV3JGaHhSL2s3Nzd6RHRtM2I3dnY4bEpRVXhvMGJwMUxySGkzZjhuOXVHK3hVUCthaitsazZpZzJldGV6dDhmTDBVTHVxQjJZd0dQanV1Ky80NUpOUHFyVCtnZ1VMeU0zTnJWQldVRkRBbVRObm1EWnQyaDNyRHhreWhPZWVlKzZSdGZmM2F1YmxpYjI5SGFXbFpWNXExNlY2c0lTZ3JvdUxTN1hjY1krT2pxWlRwMDU0ZVhtUmxKVEVsQ2xUek1zS0NncUlqWTBsUER3Y2dIcjE2ckY4K1hMS3lpcWVwSk9lbnM2WFgzN0pwRW1UN3RoK2t5Wk5OSGdWVldkalkwTWQ1enBjTDd1dStqNldGdWNWMW5WeWN0U2dtZ2RUVUZEQTJyVnJpWXlNWk9QR2pTUW5KN05ueng3ejhuZmVlWWR1M2JvUkVoSnkzMjA1T2pyU3BrMGJsVnY4YURnNU9aS1RxNmcrWDBuOW9SQmNuSjJyMzdUamRldldZVzl2ei9yMTYvbnBwNS80L1BQUHEvUzhCUXNXY1BEZ1FaektwMUtYbFpXUms1UER3SUVEemV0Y3ZYcVZ5TWhJMnJkdnIxcjdINWF6a3hNQzVYSG9zWlM2VHRWd1BudVBIajN3OVBSazQ4YU5qQnc1RWc4UEQyYk1tTUh4NDhlaGtxRnczTGh4akJ3NUVvQlpzMmJSdDI5ZktOOTVYN1pzR1Y5ODhZVjUyNkdob1JaNVRWWGg1T3dFUWxoL3NBUkNjTnZGWWF1TE5tM2FrSldWaGJPek04T0hEd2ZnbzQ4K3NuU3pWS2RvTkJ0ZGc2RlF5ZFByQzlTdTVvRmR1SENCdVhQbjByZHZYeFl0V29TTGl3dHQyN1pseDQ3S3Ivc3hjK1pNdkx4dWZwbDYvLzMzemQ4a2MzTnpLUzR1cG0vZnZ0alozWHc3czdPek5Yd2xEMFpmb0FlRlBMWHJVYi9IVWtTZXZxRDZCU3MzTjVlbm5ub0tWMWRYdkwyOThmZjNaL3YyN1RSbzBJREJneXZPTG5uMzNYZkp5N3Y1V1l3WU1ZSXBVNmJRcUZFanRtM2JSbVJrSkhsNWVmajYrdkxCQngvZzRPQkFZbUlpM3Q3ZWxubGg5NkhYRjZEd0dBUUxsUHlDZ2tMMXEzbEE3ZHExNC8zMzN3ZkFaREtSa1pFQlFLTkdqV2pidG0yRmRSMGQvL2V0MXRmWEZ5RUVLMWV1SkM0dWpubno1ckZ5NVVwZWV1a2xKa3lZd0pJbFMralFvWVBHcjZicTlQb0NoSGdNZ2lXb25qM1dxVk9uMkxkdkg4ZVBIK2ZreVpQNCtma1JGQlIwMytlZFBIbVM4UEJ3M04zZGlZaUlJRDA5SFlDK2ZmdFN2MzU5Sms2Y3lNQ0JBeGsxYWhUVjdVdUxFT0xXaFVUeTFhNUw5V0RaQ09XODBXams2dFZyTkc3Y1NPM3Fxa3luMDVHWGw4Y3JyN3pDa2lWTHFGKy9QbXZXckdIZHVuVnMyYktsd3JvNU9Ua0FMRm15aEo5Kytva1pNMll3WU1DZHMwK2VmdnBwdnZubUc5NS8vMzFlZlBGRmxpNWRTcGN1MWVkc3BNd3JWekdaVEFnaE10U3VTL1ZnbVF6R2t6YjJ0aVNucGxXcllMMzg4c3U4L1BMTGQ1U1BIRG1TTjk5OHMwTFptREZqQU9qWnN5ZVRKazJpZnYyN241UFFzR0ZEbGkxYnhxbFRwMmpac3FVS0xYOTR5U21wY1BPZi9ZU2wyL0s3dWJtMWNmSDI2MmlLaVByUzB0Zk1xUEZXUjM0dXZQMDZHajA4Z2xRZm8xV2YzWkNWbFpJUHBLZWs2ZFN1U3JxUFU2bHBvQ2huTDEyS1YvM2JsRFpuNlNnay9CSVhYK0V1V3BLMmhCQWNqb3RIRVNSb1VaODJVNU5OL0hnNU01TmZrNnJkcFRKcmpCTy9KbkhsNmpXRUVQZWZaUFlJYUJLc01sRVVMUVRHbmJ2M2FsR2RWSWxkdTM4R01CZ0tERnUxcUUrVFlGMUtUYzBDOXUvYUk0TmxLYnYyL0l3UUl2YkNoVit2YTFHZmRtZENDOU8vVTFKMUhEMldxRm1WMGsxSGp5V1NtcVpEZ1MxVldQMlIwQ3hZcGFKNG5VQVVmQm9ScFZXVlVybFBWMGNCSXIrVWtnMWExYWxac01xSHc1VS83OXZQeWFSVFdsVmI0eVdlL0pXZlkvY2pUS3k2bUp5czJiUUxUYStQVlZ4bUV5NmdZTVdxU0MycnJkRldySXBFSUFwS1JWRzRsdlZxR3F4TVhjSTFoRml4YTgvUDdONzdYeTJycnBGKzJ2dGZkdis4RDRUeVNmbUlvUm1MWE53V1I5ZVRUUnE1dFlyWnZJbUdEUnRvM1lRYUlmdjZkVUlHRGVGYVZyWk9GT1cyZit3dmJudnUzTGxpazFHTXZYb3R5eEQyNTcvY2NUcVY5UHVWbHBZU052VXZYTXZLTGpNSjQyaXRRNFdsYmlCd0kvdEtScjBHamJNenIxenBuNVNjUXIvZ0Y3Q1ZOMkY2SkVwS1NwZzBmVFlIRHgzR0tNU2tqT1JFVFE2SS9wYkZQczBiMlZmaTZqVnNZanlYbnRIcjZMRkVlblRyV21HbXB2VGdzckt6Q1pzNmsvMEhEeUdFNlcvcHlZa2ZXNm90RnUwbWJtUmYyZWZhc09tTjh4Y3VCbS9lK29PTlc0TUcrUHEwbG5lcWVFQUdnNUhOVzMva3pha3owWjArWXpBS01UMDlPWEc1SmR0VUxjNTdiKzRYME1WR0VSdEJhZWJoN3M1cnJ3eWlUM0F2ZVZ1NSswaEpUV1A3cmoxOHQvbmZYTHFjQ1pCaEVzYWg2Y2tuL3MvU2Jhc1d3UUpvMHFTRHM2TXI0eFZGbVNCdmhIbDNsZDBJRXlGT0NDRStLODIzLzB5THVWWlZVVzJDZGJ2cWVPdmU2c0phYnQwclNaSWtTWklrU1pJa1NaSWtTWklrU1pJa1NaSWtTWklrU1pJa1NaSWtTWklrU1pJa1NaSWtTVkxOOGY4Qkd0Ry9vck1pTitRQUFBQUFTVVZPUks1Q1lJST0iLAoJIlRoZW1lIiA6ICIiLAoJIlR5cGUiIDogImZsb3ciLAoJIlVzZXJJZCIgOiAiMjgxNzE0Njc5IiwKCSJWZXJzaW9uIiA6ICIxNSIKfQo="/>
    </extobj>
    <extobj name="ECB019B1-382A-4266-B25C-5B523AA43C14-9">
      <extobjdata type="ECB019B1-382A-4266-B25C-5B523AA43C14" data="ewoJIkZpbGVJZCIgOiAiNTI2ODg3MDI4MTAzIiwKCSJHcm91cElkIiA6ICIyMDc2MDA1MjUiLAoJIkltYWdlIiA6ICJpVkJPUncwS0dnb0FBQUFOU1VoRVVnQUFBSllBQUFJRUNBWUFBQUQ3TU5lREFBQUFBWE5TUjBJQXJzNGM2UUFBSUFCSlJFRlVlSnp0M1hsZ1RPZmkvL0gzeVVJV0lZZ2xpNG9sa2FnbEVXMXZGVVVGalJaWGI5Vk9rVGEyYTduMHR0ZlduK1dxTnRyYktpTHBvaTB1YlM5WDJyaVdvbGZ3VlJFaE5MS01KYkVGaVVReTJXZm0rZjBoNWtvRm9jNlpqRHl2dnpMUE9YT2VaMlkrZVo0elo1NXpEa2lTSkVtU0pFbVNKRW1TSkVtU0pFbVNKRW1TSkVtU0pFbVNKRW1TSkVtU0pFbVNKRW1TSkVtU1ZGTW9sbTVBWlpyN3RQTlhiRzI3SzBMcElCVFJWRkdvSjRSaWErbDJWUWVLSW94Q2NFTVJTcVpReEhGTXBuM25VazhrVzdwZHYxV05naFZrNzkybWJJS2lLQk5SbFBZQXprNU9lTGczcFc2OXV0alp5bHdCR0l4R2J0ekk0L0xsVEFvS0N3RVFna1FUWW1WRzh2RXZBSU9sMjBoMUNaYTNUNGRuc0ZVMktJclNzdjJUYlhtNWZ6KzZQZmNzYlh4YVc3cHAxVnBLcW83WUF3ZjVZZHNPVHZ5YUJLQVRCdFBJYzJtSnYxaTZiUmJYM0Q5Z2Nndi9nTkkvOU9nanRtM2ZKVXdtazVBZWpNbGtFakhiZDRwbm5nOFdMZndEU3B2N0IweTI5T2RxVWMzYkJNeHA0UjhnUm8wUEV6azV1WmIrZkt6ZTlad2NNZUwxTjBRTC93RGg3ZGZ4YlV0K3RoYmJjZkZ1MHpITXhrYjU4S1VYKzdMeTQzQ2NuWndzMVpUSGhxT0RBeStIOU9Qc3VYT2tuVDdUdTc1YjAwdTVXWmxITGRFV2kreGplZnQwZUVheHM0bnQzcldML1JjUks3Q3hzYkZFTXg1YlJxT1I4UlAvekw3OUIwcUZRWFMzeEQ2WDVzSHk5dloyVUJ6ckpYcDZlUGpFYk5sRVhSY1hyWnRRSStUbDV4TXlhQWdYTDExT29maEd3TGx6NTRxMXJGLzdyc0toM2dKUWZKYThPMWVHU2tWMVhWeFl0R0FPaXFLMHdjRjF2dGIxYXhvc0QxOWZOeFNtQnZmcVFmZXVYYlNzdWticTJiMHJ2WHAwUjFIRVZFOC92NFphMXExcHNHb3Bqck1VRk9lcGs5N1FzdG9hYmRya01FQ3BVd3VIbVZyV3ExbXd2SjU4c29GaXc2UmVQYnJUcnEyL1Z0WFdlTzJmOUtkSDk2NkFtUHJFRSszcmExV3Zac0d5TTlpT0JNVmw2a1RaVzJsdFNsZ29LSXFMNG1RelFxczZ0UnNLRlp2QmJmM2EwTEg5azVwVktkM1VLYUFEYlh4OVVHQ3dWblZxRXF3bXJUbzBCcnIyNmQxTGkrcWtTZ1QzNmdFbzNUMThmZDIwcUUrVFlEbmFLMzlVRkd4NzkzeGVpK3FrU2dTLzBBTkZ3ZFllaDBGYTFLZEpzQlJGZWRuRHZTbitmcjVhVkNkVm9sMWJmOXliTnNIR1JobWdSWDJhQkVzSUFwL3VISVNpVkl0Wk9qV1NvaWc4RmRRSkZBSzBxRS8xWUhsN0I3Z3FDaDYrclZ1cFhaVjBINzQrclFDbFdZUFdyZXVxWFpmcXdUTFZFdTBBZkh4a3NDek5wOVhOejhERnpxR2QybldwSGl3YmhYWUFqMHVQWlRRYTZkKy9QOFhGRlgvVFBYandJS0dob1JaclYxWDRsdjl6MjJDbitqRWZPN1VyVUd6d3JHVnZqNWVuaDlwVlBaQnQyN1l4Yjk2OEtxOS84T0JCYXRldXpaVXJWekFhalRnNE9GUlkvc1VYWHpCdzRFQUFMbDI2aElkSDlYcTlBTTI4UExHM3Q2TzB0TXhMN2JwVUQ1WVExSFZ4Y2FsMk8rNHZ2dmdpZmZyMEFXREpraVcwYXRXS29VT0htcGN2VzdhTTVzMmJtOHZzN094SVNrcmk2TkdqdUxxNjhzc3ZONmM0ZGU3Y21hTkhqMUpRVUVELy92M1I2L1dNR3plT3RXdlgwclJwVXd1OXVzcloyTmhReDdrTzE4dXVXLzgrRmxEWHljbFJnMm9laktJbzJOblpZV2RuaDZJbzJOalltQi9iMmQzOGY3dTlER0RQbmoxczJiS0Zzckl5Tm0zYXhOU3BVeWtxS21MNTh1VzgvZmJiTnorNE9uVVlPWElrSDMzMGtZVmZZZVdjbkJ4UlVGU2ZyNlQrVUFndXpzNlB4N1RqS1ZPbWtKMmR6Vk5QUFVXL2Z2M28yYk1uSDMvOE1SY3ZYaVFpSWdLOVhvOWVyNmVnb0lEYzNGeE9uVHFGdjMvMStzSGQyY2tKZ2FKNmo2VjZzRUNwNjFRTjU3TVhGUlVoaElEeUhmS3lzaklLeTgvVHE2ek0zdDRlZTN0N1VsTlRHVGx5SkZldlhxVnAwNlk4Kyt5enRHdlhEbmQzZDl6YzNHalFvQUYxNjlabDdkcTFyRisvbnNXTEYxdnNOVmJHeWRrSmhMRCtZQW1Fb1B3RHJFNys5S2Mva1p1YkMwQlpXUm1Lb2hBWkdXbGUvdHV5VjE1NWhTbFRwcENabVVtTEZpMklqWTNGMTllWFhyMHEvLzF6eUpBaDJGYkRrMndWaldhamF6QVVLbmw2ZllIYTFUeXdtSmdZODk5ejU4NGxJQ0NBUC8zcFQrYXlKVXVXMEtKRkM0WVBIMjR1UzAxTnhjSEJnYnk4UEE0ZE9rUlFVQkFKQ1FsTW5EZ1JWMWRYODNwQ0NCUkZZZnYyN1JxK29xclJGK2hCSVUvdGV0VHZzUlNScHkrb2ZzRzZYVlpXRmcwYjNuL21ycSt2TDYrKytpcWpSNCttcEtTRU45OThrN05uejlLNWMyYysvZlJUODNxNXVia1Z2bUZXSjNwOUFRcnFCMHVEYjRWS2ZrRkJZUlhXczR5U2toS1NrcEx3OGZHcDB2cGp4NDZsWmN1V0ZCWVdrcEdSb1hyN0hqVzl2Z0FoSG9OZ0NhcDNqeFVSRVlHdnJ5OWVYbFU3WnZqamp6K1NucDdPbi8vOFp5WlBuc3lsUzVkVWIrT2pJb1M0ZFNHUmZMWHJVbjBvdEJIS2VhUFJ5TldyMTJqY3VKSGExVlZaVVZFUkgzLzhNVC85OUJPZmYvNTVsWjd6N2JmZnNtclZLcUtpb3ZEeDhhRmR1M1lVRnhlVGtKQmdQdW9PWURLWlZHejV3OHU4Y2hXVHlZUVFRdld1VnZWZ21RekdremIydGlTbnBsV3JZRVZHUnBLYW1zbzMzM3lEdTd0N2xaNVR1M1p0VnF4WVlSNDIvZjM5U1VoSUlEQXcwQ3Iyc1pKVFV1SG1QL3NKUzdmbGQzTnphK1BpN2RmUkZCSDFwYVd2bVZGQldWbFpqYnV5emVySXo0VzNYMGVqaDBlUTZnY1dWZC9IeXNwS3lRZlNVOUowYWxmMVFHNzlsRk9UbkVwTkEwVTVlK2xTdk9yZnByUTVTMGNoNFplNGVQT1Jia2w3UWdnT3g4V2pDQkswcUUrYnFja21mcnljbWNtdlNkWHVVcGsxeG9sZms3aHk5UnBDaUcxYTFLZEpzTXBFVWJRUUdIZnUzcXRGZFZJbGR1MytHY0JnS0RCczFhSStUWUoxS1RVMUM5aS9hNDhNbHFYczJ2TXpRb2pZQ3hkK3ZhNUZmZHFkQ1MxTS8wNUoxWEgwV0tKbVZVbzNIVDJXU0dxYURnVzJhRlduWnNFcUZjWHJCS0xnMDRnb3JhcVV5bjI2T2dvUSthV1ViTkNxVHMyQ1ZUNGNydng1MzM1T0pwM1NxdG9hTC9Ia3Ivd2N1eDloWXRYRjVPUnNyZXJWOVBwWXhXVTI0UUlLVnF5S3JNTGEwcU93WWxVa0FsRlFLb3JDdGF4WDAyQmw2aEt1SWNTS1hYdCtadmZlLzJwWmRZMzAwOTcvc3Z2bmZTQ1VUOHBIRE0xWTVPSzJPTHFlYk5MSXJWWE01azAwYk5oQTZ5YlVDTm5YcnhNeWFBalhzckoxb2lpMy9XTi9jZHR6NTg0Vm00eGk3TlZyV1lhd1AvK0Zzckl5clp2dzJDc3RMU1ZzNmwrNGxwVmRaaExHMFZxSENrdmRRT0JHOXBXTWVnMGFaMmRldWRJL0tUbUZmc0V2Vk12NTRkYW9wS1NFU2RObmMvRFFZWXhDVE1wSVR0VGtnT2h2V2V6VHZKRjlKYTVld3liR2Mra1p2WTRlUzZSSHQ2NDRPbGEvOHcrdFNWWjJObUZUWjdMLzRDR0VNUDB0UFRueFkwdTF4YUxkeEkzc0svdGNHemE5Y2Y3Q3hlRE5XMyt3Y1d2UUFGK2YxdkpPRlEvSVlEQ3llZXVQdkRsMUpyclRad3hHSWFhbkp5Y3V0MlNicXNXOGtlWitBVjFzRkxFUmxHWWU3dTY4OXNvZytnVDNrcmVWdTQrVTFEUzI3OXJEZDV2L3phWExtUUFaSm1FY21wNTg0djhzM2JacUVTeUFKazA2T0R1Nk1sNVJsQW55UnBoM1Y5bU5NQkhpaEJEaXM5SjgrOCswbUd0VkZkVW1XTGVyanJmdXRiWEJHY0Jvd3FKbmhsakxyWHVsS2dvTUROd2JHQmdvcDJkVWtkeExsbFFoZ3lXcFFnWkxVb1VNbHFRS0dTeEpGVEpZa2lwa3NDUlZ5R0JKcXBEQmtsUWhneVdwUWdaTFVvVU1scVFLR1N4SkZUSllraXBrc0NSVnlHQkpxcERCa2xRaGd5V3BRZ1pMVW9VTWxxU0thbm1XVG5VUUZCVGtMb1I0NDlaakljUllidDZaZGUydE1rVlJJdVBqNHk5YnFvM1ZtUXpXWFFRRkJkbWJUS2FyaXFLNFZyWmNDSkZyWTJQVE9ENCtYbDdWcEJKeUtMeUw4c0JFQ3lFcVhKLyt0c2ZSTWxSM0o0TjFEMEtJelpYZHZVSlJGSVFRbXkzU0tDc2hnM1VQZXIxK3V4QkMvOXR5SVlSZXI5ZFh2OXVuVmlNeVdQZWcwK2xLRkVYWlJzVWhFRVZSdHVsMHVoSkx0Njg2azhHNkQ2UFJXR0U0TFA5YkRvUDNJWU4xSDJWbFpUSEE3WmRhTEM0dUxvNjV4MU1rR2F6N1MwcEswZ1BiK2Q5Tys4N3lNdWtlWkxDcVFBaXg1ZFp3S0w4TlZvME1WaFVJSWFJQjQ4MWRMbU8wcGRzalBVWUNBd1AvMDZsVHB4Mldib2UxVVAxbTQ0K0w4b09sc29ldklzMStLMnpoRnhBcVlMaFc5VDFxQ3RnRENMRGFuM0VVMkhBMitaZ210MS9Uck1jU01MeHUzVG85MnZxMTBhcEs2VFpKeVNuazVla0JIcTlnQWJUMWE4TS92L3BNeXlxbGNzUEdUT0RRNFhqTjZwUDdESklxWkxBa1ZjaGdTYXFRd1pKVUlZTWxxVUlHUzFLRkRKYWtDaGtzU1JVeVdKSXFaTEFrVmNoZ1NhcXdxbUJsWkdUdytlZWZteDhialVhKy8vNTdBTUxEdy9ueXl5OGZhWDNCd2NFWURJWUtaUkVSRVVSSFZ6N1hyN0N3RUoxT1IyeHNMQ2RPbktpdzdNU0pFNFNHaHQ2enZrMmJOakYzN2x6ejQ3MTc5ekp2M2p6MGV1dWJDVzFWODdIYzNOeUlqbzdHM2QyZGtKQVFFaElTMkxKbEMzLzYwNS91K2J5RkN4ZXlmZnQyN08zdEFUQVlESlNXbHVMazVHUmVwNnlzalA3OSt6Tm56cHhLdHhFZkg0KzN0emY3OXUxajVzeVpGWllkT1hLRXQ5NTZpeHMzYnVEbzZJaXZyeS9kdW5XalNaTW1aR2RuNCsvdi8xQ3Z0MnZYcnNUSHh6TnMyREErL2ZSVG1qZHYvbERic1FTckNwYVRreFB2dnZzdWMrZk9KVGc0bU4yN2QzUHAwaVdHRGgzS3RXdlhzTE96WThlT201TThXN1ZxeFpJbFM4elBuVGx6cGptQVI0NGNZZFdxVlh6eHhSZm01WnMyYlVLbjB3RVFHaHBLZG5ZMnVibTVEQmt5aENlZmZKS0VoQVNXTGwxS1Nrb0tPVGs1eE1iR21wL2JzV05IMXExYlIzSnlNcnQyN1dMcDBxVUFKQ2NuTTJ2V0xPYlBuMThoeExlc1g3K2UzYnQzbXg5blpXVlJVRkRBdUhIanpHV3RXN2RtMXF4Wk5HblM1QkcvbStxeXFtQnhjNG93bXpadG9xQ2dnQjA3ZHZETk45OVFyMTQ5VnF4WVFjT0dEUmsrL09aY1F0dmZjWFB5cUtpYlU1YUNnNFA1NXB0dkdEOStQSFBtekVHbjArSGo0OFB4NDhmSnpNeEVwOVBSdFd0WDJyZHZqNGVIQjZkUG42NndIVDgvUC83eGozOHdZOGFNQ2tQY0xYMzc5dVdaWjU0eFA5NnhZd2RwYVdsTW1USUZ5djhCOXUvZnovUFBQLy9RcjhWU3JDWlloWVdGZlBiWnpibGNMN3p3QWs1T1Rvd2RPeFl2THk4QWF0V3FSYTFhdFhCeGNhbjArUjk5OUJHclZxMkM4cUd3dUxpWVhyMTZtWmVYbEpRUUVoTEN6cDA3emNHNmNlTUdyNzc2S2prNU9lemZ2NS9qeDQvVHYzOS9SbzBheFo0OWV6aHc0QUN6WnMzaVAvLzVEeDkrK0NFbEpTV1VsWlVSSEJ4TTkrN2RDUTBOeGNmSGg0MGJOM0wyN05rNzJ1VG01b2FibTV2NWNYeDhQSmN2WDZaMTY5WUFwS2FtM3ZYMVZIZFdFeXdiR3h1YU5HbkNybDI3YU5hc0dVZU9IT0gwNmROczI3WU40STZoRUdEQ2hBbjA3dDBiZ0Ztelp2SEhQLzRSN2pNVTl1blRoejU5K2dEdzk3Ly9IWUMvL2UxdkpDWW04dTIzMzlLbXpjMFpzQmtaR2JpN3V3UHc0b3N2OHVLTEw3Snc0VUtLaW9wWXRHZ1JSVVZGakJneGdzbVRKOU8zYjkrSGVzMzUrZm5VcVZQbklkOHh5N0thWURrNE9QRGFhNjl4N3R3NUFPYk1tWVBSYUdUdjNyMGNPblNJcUtnb1B2NzRZMXEwYU1HQUFRUE16d0V3bVV6VXFsV3JTdldrcEtTd1lNRUNTa3RMU1U5UHAxV3JWZ3dkT3BRZVBYcncrdXV2czIvZlBnQ09IVHZHYTYrOVpuNWVZV0VoTzNmdXhOM2RuVEZqeHJCeTVVb2lJaUtZT0hHaXVWZTkzY1dMRjgzRDlpMWxaV1VZalViei9sdHBhU2ttazRtZE8zZnkzbnZ2OGV5enp6NzArNmMxcXduV2I5M2FHUzR1THFaaHc0YTR1TGhnYjI5UDdkcTFjWEZ4SVRFeGtWYXRXbUZ2YjA5SlNRbWJObTNpNTU5L0JpQW5KNGR6NTg0eGUvWnM4L1l1WExoQXUzYnQ4UFQwcEdIRGhuaDZldkxkZDkreGVQRmk2dGF0UzFoWUdFSUlkdTNheGRHalIvbjExMThKQ2dveVAvOWYvL29YWGw1ZXRHalJndmJ0MnhNZUhzN2l4WXRadTNZdDlldlhyM0Q0d1dBdzRPbnB5WC8vKzk4S3IyblRwazJjT0hHQ3hZc1hWeWdQRFEzRnhzYXFqZ3haYjdCdTJibHpwM21JdTkzWFgzL05vRUdENk5xMUszbDVlYno4OHN2bWZaZVVsQlMyYk5sU29jZllzMmNQeGNYRm5EaHhnclp0MnpKNThtUTJiOTVNZG5ZMklTRWhIRHg0a0M1ZHVqQm8wQ0JtejU1TlNFaUl1UmZNenM1bTdkcTFUSjQ4bWJpNE9JWVBIODZQUC83SWhnMGJ1SGJ0R2xsWldhU25wNU9XbGtiUG5qM3g5ZlZselpvMVZYNk5Cb09CMnJWclA1TDNTeXRXRzZ6aTRtTEN3OE81ZHUwYXdjSEJVRDcwblQ1OW12UG56NU9jbkl5M3R6ZVU5MGJkdW5XamFkT21VSDVnMWRuWm1jREFRUFAyVWxOVDBlbDArUHY3Yyt6WU1XYk5ta1ZpWWlJbWs0bjE2OWZUcjE4L0FOcTJiVXR1Ymk3UFBmZWMrYms3ZHV4Z3dJQUJOR3JVeUZ5V2xwYUdvNk1qWGw1ZUJBWUdrcE9UdzlhdFc0bU1qTVRPN3Y1dmUwNU9EcTZ1cmhRVkZYSCsvUGtLMjdZR1ZoV3Nnb0lDRGg4K1RKMDZkZmoyMjI4NWVmSWtLMWV1TlBjY2d3Y1Badm55NVN4ZXZKZ0JBd2JnNWVWRlptWW1oWVdGNWxEZHo2MGhaK0RBZ1hoNGVPRHA2V25lbHpwLy9qeHo1c3hoOE9EQnpKOC9uNmlvS0pvM2IwNi9mdjF3Y25JaUxpN092SjBaTTJaVTJPNkpFeWV3dGJXdFVxZ0F4bzRkUzJabUpyYTJ0dlR1M1J0UFQ4OHF2MC9WZ2RVRVN3akIzTGx6Q1FnSVlOZXVYUXdiTm93dnYvd1NSMGRIOHpyTm1qWGpILy80UjRYbmJkMjZsVzdkdXQxMXU2V2xwZGpiMjNQbXpCbnM3ZTJwVzdjdUV5ZE9CQ0F1THM0Y2hOallXQll0V2tSWVdCaURCdy9HMzkrZjExOS9uV25UcGpGdzRNQkgvbnEzYnQxS2NYRXhOalkyVmY3aVVaMVlUYkFLQ2dvb0tpcmluWGZlNGNxVks0U0hoN055NVVyczdlMVJGQVZGVVRDWlRCZ01Cb3hHSTBhamtmLzMvLzRmKy9idFkvNzgrUlcyWld0cmk0T0RBMElJZ29PRDBldjFPRG82c256NWNnQWlJeVA1NXovL1NlM2F0Vm05ZWpXblRwMWk4ZUxGTEZ5NGtELzg0UTlRM2pzMmE5YU1aY3VXOGV5eno5SzRjZU5IL3BwdmZhdVY3c0hiTDJEdjBOSGp4ZTlSVmxaMlIxbFJVWkVvS0NnUStmbjVJajgvWHhRV0ZvcWlvaUpSV2xvcWhCQWlQeisvU3RzMW1VejNYS2V3c0xEUzh2czlyN29ZT25xODhQWUwyS3ZWNTIwMVBSWlE2ZjdKL2Y2cnEzS0FzU3I3UGJjUHViZXI3S3JLa3BWTm01R3NSNDBPbGs2blkrVElrUS8wbkRWcjFuRG16Qm5WMnZTNHNLcWhVRTFKU1VtOC92cnIxSzlmdjBLNXdXREF3OE9EcjcvK0dzcVArSThmUDU1VnExWmhaMmZIMkxGajc3cE5WMWRYWW1KcTVuVndaYkJ1NCtmbngxZGZmVldoTENFaGdjaklTUFBqVWFOR2taV1Z4YkpseTFpN2RpMEhEaHd3THlzcEthRkxseTdFeHNaV092K3FKcW14d1FvTkRTVWpJNFBjM0Z6NjkrL1BLNis4WWw2V2xwYkdtVE5ucUZXckZqRXhNZmo0K0ZSNDdyUnAwOGpOemJWQXE2MUhqUTFXVkZRVU9wMk9kOTk5bDNYcjFwR1VsR1QrVWRqQndZSGMzRnlNUmlOOSt2U2hSNDhlVUI2NDR1S2JsM3h2Mzc2OVJkdGYzZFhZWU4xU1dsckt6cDA3TVJnTXBLV2w4ZXFycjk2eHp1Yk5tNG1JaUdEanhvMWN2SGlSdUxnNGZ2bmxseXIvUEZNVDFjaDNSZ2hCVEV3TU8zYnM0UFRwMDN6Ly9mY01HalNJbGkxYk1tTEVDQTRkT3NTc1diTUFPSERnQUZ1M2JnVmczcng1Y1BOZWhoWnR2eldva1ljYkZFVmh3NFlOTkczYUZIOS9meUlqSS9IMjlzYlcxcFllUFhvUUh4K1BzN016TGk0dXhNYkdQdlFNMEpxc1JnWUxZTU9HRFJWbWdON2k2T2hJMjdadGlZNk81dlRwMDhURnhmSENDeS9jZFR1L1BlOVF1cWxHRG9YM00yWEtGQ1pNbUlDYm14dVRKazJxOUlRR2s4bkVtalZyS0M0dVp0cTBhUlpwWjNVbWcxV0pCZzBhVUs5ZVBjNmVQVXRBUUVDRlpXVmxOeS96L3NZYmIyQTBHczBuWEVnVjFkaWhzTGk0bUt5c3JEdSsyU1VsSlRGNjlHZzZkT2pBbTIrK3laZ3hZL2o2NjY4cEtpb0M0UERod3dCMDZ0U0pMNy84a3FaTm01S1ptVWwrZmo3SGp4L0gxdGJXNnFZUnE2SEc5bGhUcGt3aE1USFJQS21QOGlQbkgzendBZE9uVDZkNzkrNEFQUDMwMHl4ZnZweVdMVnZTdFd0WEFnTURDUThQcDJmUG5uRHo5cjcwNzk4ZnltZEpqQmd4NG5lZExDczlvRWN4SDZ1Nk1oZ01WWnJUWlVseVBwWVZ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ckYwQTZxcm9LQWdkeUhFRzdjZUN5SEdBaWlLc3ZaV21hSW9rZkh4OFpjdDFjYnFUQWJyTG9LQ2d1eE5KdE5WUlZGY0sxc3VoTWkxc2JGcEhCOGZYNlo5NjZvL09SVGVSWGxnb29VUUNDSE01YmM5anBhaHVqc1pySHNRUW14V2xEczdkVVZSRUVKc3RraWpySVFNMWozbzlmcnRRZ2o5Yjh1RkVIcTlYci9kTXEyeURqSlk5NkRUNlVvVVJkbEd4U0VRUlZHMjZYUzZFa3UzcnpxVHdib1BvOUZZWVRncy8xc09nL2NoZzNVZlpXVmxNVUR4YlVYRnhjWEZNUlpza2xXUXdicVBwS1FrUGJDZC8rMjA3eXd2ays1QkJxc0toQkJiYmcySDh0dGcxY2hnVllFUUlob3czdHpsTXNwYnMwbVBUbUJnNEg4NmRlcTB3OUx0c0JhYTNtSFZtcFVmTEpVOWZCVnA5bHRoQzcrQVVBSER0YXJ2VVZQQUhrQ0ExZjZNbzhDR3M4bkhvclNvUzhOYjl6SzhidDA2UGRyNnRkR3FTdWsyU2NrcDVPWHBBUjZ2WUFHMDlXdkRQNy82VE1zcXBYTER4a3pROUg3Y2NwOUJVb1VNbHFRS0dTeEpGVEpZa2lwa3NDUlZ5R0JKcXBEQmtsUWhneVdwUWdaTFVvVU1scVFLR1N4SkZWWWZyQTgrK0lBTEZ5NVVhZDJVbEJUQ3dzTE1qMmZQbnMyUkkwZnV1bjV3Y0RBR2c2RkNXVVJFQk5IUmxjLzFLeXdzUktmVEVSc2J5NGtUSnlvc08zSGlCS0dob2ZkczM2Wk5tNWc3ZDY3NThkNjllNWszYng1NnZmWE5oTGJxK1ZnNm5ZN3QyN2N6ZGVyVXU2NnpaODhldnYzMld5ai80TStmUDI4T2wwNm40OUtsUzdpNHVBQXdjZUpFT25ic1dPbDI0dVBqOGZiMlp0KytmY3ljT2JQQ3NpTkhqdkRXVzI5eDQ4WU5IQjBkOGZYMXBWdTNialJwMG9UczdHejgvZjBmNnZWMTdkcVYrUGg0aGcwYnhxZWZma3J6NXMwZmFqdVdZSFhCbWpadEdrZVBIc1hlM3Q1Y0ZoSVNVbUdkZ29JQ0ZpeFlRRWhJQ0wxNjlhSlhyMTVRM210OCtlV1hmUGpoaDFEZVk3MzIybXQwN3R5WmhRc1hjdjM2ZFFCQ1EwUEp6czRtTnplWElVT0c4T1NUVDVLUWtNRFNwVXRKU1VraEp5ZUgyTmhZYzMwZE8zWmszYnAxSkNjbnMydlhMcFl1WFFwQWNuSXlzMmJOWXY3OCtUZzVPZDN4V3Rhdlg4L3UzYnZOajdPeXNpZ29LR0RjdUhIbXN0YXRXek5yMWl5YU5HbnlDTjlGOVZsZHNBQVdMbHhJejU0OTc3cjhuWGZlTWY5dE5Cb1pQMzQ4RGc0TzVPZm5jL1hxMVVwN3JMTm56OUt0V3pjQW9xSnVUbGtLRGc3bW0yKytZZno0OGN5Wk13ZWRUb2VQancvSGp4OG5Nek1UblU1SDE2NWRhZCsrUFI0ZUhwdytmYnBDTy96OC9QakhQLzdCakJrektneHh0L1R0MjVkbm5ubkcvSGpIamgya3BhVXhaY29VS084SjkrL2Z6L1BQUC8rNzN6T3RXV1d3SGtSbVppYk5talZqMGFKRlJFZEhrNTZlYmg0NmIrK3hzckt5Y0hKeVl1Zk9uZVpnM2JoeGcxZGZmWldjbkJ6Mjc5L1A4ZVBINmQrL1A2TkdqV0xQbmowY09IQ0FXYk5tOFovLy9JY1BQL3lRa3BJU3lzcktDQTRPcG52MzdvU0dodUxqNDhQR2pSczVlL2JzSFcxemMzUER6YzNOL0RnK1BwN0xseS9UdW5WckFGSlRVODNEdExXeHltQzkrKzY3L1AzdmY3L3JjcjFlYis1OTh2THl1SERoQW1GaFladzZkWW9ubm5paTBoNUxDRUZCUVFIcjFxMmpUNTgrQU9ZNi92YTN2NUdZbU1pMzMzNUxtelkzWjhCbVpHVGc3dTRPd0lzdnZzaUxMNzdJd29VTEtTb3FZdEdpUlJRVkZURml4QWdtVDU1TTM3NTlIK3AxNXVmblU2ZE9uWWQ2cnFWWmJiQ3FPaFQ2Ky92eitlZWZzM2J0emV1bHJWNjkrdFpwOHF4YXRZcGV2WHB4OU9oUnpwNDl5K1hMbDBsSlNXSEJnZ1dVbHBhU25wNU9xMWF0R0RwMEtEMTY5T0QxMTE5bjM3NTlBQnc3ZG96WFhudk5YRTloWVNFN2QrN0UzZDJkTVdQR3NITGxTaUlpSXBnNGNTSmVYbDUzdFBIaXhZc01IMTd4RklDeXNqS01ScU41LzYyMHRCU1R5Y1RPblR0NTc3MzNlUGJaWjMvdlc2Y1pxd3hXVmVYbDVmSDk5OS96d3c4L2tKR1J3Uk5QUE1Hd1ljTXFyTE52M3o0dVhyeklTeSs5eE50dnY0MnJxeXNOR3piRTA5T1Q3Nzc3anNXTEYxTzNibDNDd3NJUVFyQnIxeTZPSGozS3I3LytTbEJRa0hrNy8vclh2L0R5OHFKRml4YTBiOStlOFBCd0ZpOWV6TnExYTZsZnYzNkZ3dzhHZ3dGUFQwLysrOS8vVm1qTHBrMmJPSEhpQklzWEw2NVFIaG9haW8yTmRSMFpzc3BnVlhVb3ZQVk5iTktrU2Z6NDQ0OTgvUEhIVUw3djR1cnFTdVBHamFIOG0yWklTQWhlWGw3ODMvLzlIMjNidG1YeTVNbHMzcnlaN094c1FrSkNPSGp3SUYyNmRHSFFvRUhNbmoyYmtKQVFhdFdxQlVCMmRqWnIxNjVsOHVUSnhNWEZNWHo0Y0g3ODhVYzJiTmpBdFd2WHlNcktJajA5bmJTME5IcjI3SW12cnk5cjFxeXA4dXMxR0F6VXJsMzc5NzFwR3JQYVlGVmxLTFN6czJQY3VIRWtKU1ZWV1A3Sko1L3cybXV2bVlOMU8zOS9mNDRkTzhhc1diTklURXpFWkRLeGZ2MTYrdlhyQjBEYnRtM0p6YzNsdWVlZU16OW54NDRkREJnd2dFYU5HcG5MMHRMU2NIUjB4TXZMaThEQVFISnljdGk2ZFN1UmtaSFkyZDMvYmMvSnljSFYxWldpb2lMT256OWZZZHZXd0NxRDlhQ2NuSnhvMmJJbGxPOTBIenQyalB6OGZQTWhobWVmZlpiNjllc0RtSWVjZ1FNSDR1SGhnYWVucDNsZjZ2ejU4OHlaTTRmQmd3Y3pmLzU4b3FLaWFONjhPZjM2OWNQSnlZbTR1RGh6blRObXpLalFoaE1uVG1CcmExdWxVQUdNSFR1V3pNeE1iRzF0NmQyN041NmVuby9zL2RDQ1ZRYnJRYjRWWHI5K25hdFhyK0xtNXNiMDZkTkpTMHRqMGFKRk5HclVpSjkrK29tcFU2ZGliMjlQZG5ZMi9mdjN4OXZibTRrVEp3SVFGeGRuRGtKc2JDeUxGaTBpTEN5TXdZTUg0Ky92eit1dnY4NjBhZE1ZT0hEZ0kzK05XN2R1cGJpNEdCc2JHL09RYTAyc05saFYvVmFvMCtuNDdydnZhTm15SmNPR0RhTlRwMDdtby9idDJyVmordlRwbkR4NWtwOSsrb25MbHkvajdlMU5aR1FrLy96blA2bGR1emFyVjYvbTFLbFRMRjY4bUlVTEYvS0hQL3dCZ01HREI5T3NXVE9XTFZ2R3M4OCtXK213K25zNU9EZzg4bTArZHJ6OUF2WU9IVDFlV0t2Q3dzSkt5MDBtaytadGVSaERSNDhYM240QmU3WDZ2SzNyTzZ3Rk9UbzZWbHBlMlZXVkpSa3NTU1ZZNlNtSEFBQVp5a2xFUVZRMU9sZzZuWTZSSTBjKzBIUFdyRm5EbVROblZHdlQ0OElxZDk3VmtKU1V4T3V2djI0KzdIQ0x3V0RBdzhPRHI3LytHc29QWFl3ZlA1NVZxMVpoWjJmSDJMRmo3N3BOVjFkWFltSnE1blZ3WmJCdTQrZm54MWRmZlZXaExDRWhnY2pJU1BQalVhTkdrWldWeGJKbHkxaTdkaTBIRGh3d0x5c3BLYUZMbHk3RXhzWldPditxSnFteHdRb05EU1VqSTRQYzNGejY5Ky9QSzYrOFlsNldscGJHbVRObnFGV3JGakV4TWZqNCtGUjQ3clJwMDhqTnpiVkFxNjFIalExV1ZGUVVPcDJPZDk5OWwzWHIxcEdVbEdUK1VkakJ3WUhjM0Z5TVJpTjkrdlNoUjQ4ZVVCNjQ0dUtibDN4djM3NjlSZHRmM2RYWVlOMVNXbHJLenAwN01SZ01wS1dsOGVxcnI5Nnh6dWJObTRtSWlHRGp4bzFjdkhpUnVMZzRmdm5sbHlyL1BGTVQxY2gzUmdoQlRFd01PM2JzNFBUcDAzei8vZmNNR2pTSWxpMWJNbUxFQ0E0ZE9zU3NXYk1BT0hEZ0FGdTNiZ1ZnM3J4NWNQTmVoaFp0dnpXb2tZY2JGRVZodzRZTk5HM2FGSDkvZnlJakkvSDI5c2JXMXBZZVBYb1FIeCtQczdNekxpNHV4TWJHUHZRTTBKcXNSZ1lMWU1PR0RSVm1nTjdpNk9oSTI3WnRpWTZPNXZUcDA4VEZ4ZkhDQ3kvY2RUdS9QZTlRdXFsR0RvWDNNMlhLRkNaTW1JQ2JteHVUSmsycTlJUUdrOG5FbWpWcktDNHVadHEwYVJacFozVW1nMVdKQmcwYVVLOWVQYzZlUFV0QVFFQ0ZaV1ZsTnkvei9zWWJiMkEwR3U4NWZhY21xN0ZEWVhGeE1WbFpXWGQ4czB0S1NtTDA2TkYwNk5DQk45OThrekZqeHZEMTExOVRWRlFFd09IRGh3SG8xS2tUWDM3NUpVMmJOaVV6TTVQOC9IeU9IeitPcmEydDFVMGpWa09ON2JHbVRKbENZbUtpZVZJZjVVZk9QL2pnQTZaUG4wNzM3dDBCZVBycHAxbStmRGt0Vzdha2E5ZXVCQVlHRWg0ZWJwNFBwdGZyNmQrL1A1UlBoUjR4WWdTMnRyWVdlbFUxa0xYUHg3b1hnOEVneXNyS3F2WGNMSzNuWTlYWUh1dFJ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VEpZa2lvVVN6ZWd1Z29LQ25JWFFyeHg2N0VRWWl5QW9paHJiNVVwaWhJWkh4OS8yVkp0ck01a3NPNGlLQ2pJM21ReVhWVVV4Yld5NVVLSVhCc2JtOGJ4OGZGbDJyZXUrcE5ENFYyVUJ5WmFDSUVRd2x4KzIrTm9HYXE3azhHNkJ5SEVaa1c1czFOWEZBVWh4R2FMTk1wS3lHRGRnMTZ2M3k2RTBQKzJYQWloMSt2MTJ5M1RLdXNnZzNVUE9wMnVSRkdVYlZRY0FsRVVaWnRPcHl1eGRQdXFNeG1zK3pBYWpSV0d3L0svNVRCNEh6Slk5MUZXVmhZREZOOVdWRnhjWEJ4andTWlpCUm1zKzBoS1N0SUQyL25mVHZ2TzhqTHBIbVN3cWtBSXNlWFdjQ2kvRFZhTkRGWVZDQ0dpQWVQTlhTNWp0S1hiSXoxR0FnTUQvOU9wVTZjZGxtNkh0YkN6ZEFPc1JmbkJVdG5EVjVGbXZ4VzI4QXNJRlRCY3Evb2VOUVhzQVFSWTdjODRDbXc0bTN3c1NvdTZOT3V4QkF5dlc3ZE9qN1orYmJTcVVycE5VbklLZVhsNmdNY3JXQUJ0L2Ryd3o2OCswN0pLcWR5d01STTRkRGhlcy9ya1BvT2tDaGtzU1JVeVdKSXFaTEFrVmNoZ1NhcVF3WkpVSVlNbHFVSUdTMUtGREpha0Noa3NTUlUxT2xnRkJRVVZ6aG1VSHAwYUZhem5uMysrd3VOUm8wWng1Y29WUHYvOGM3S3lzaW9zbXoxN05yR3hzVlhlOXRteloxbXpaczBEQmZYUW9VTWtKaVpXdWl3ME5KU0VoSVFxYjZ1NnNacjVXRC84OEFQdnZmZGVsZGQzY25KaTE2NWRiTjY4bWVQSGo4UE5zeUJZc0dBQkFQMzY5YU4yN2RvWURBWktTMHNaTldvVUsxZXVwR1hMbG5kc2E5cTBhWnc4ZVJKN2Uvc0s1VGR1M0NBOFBKem5ubnVPdW5YcnNtM2JOakl6TTVrM2J4NXo1c3hoMzc1OWQyM2ZYLzd5Rjl6ZDNaaytmVHJ6NXMwak56ZVhmLy83MytibFo4NmNZY21TSlRnN081dkxGaTFheEJOUFBGSGw5OENTckNaWWZmdjJwVnUzYmhYS2R1ell3UTgvL01Dbm4zNTYxK2QxNmRLRko1OThFb0RkdTNjemZQak5LV0dOR3pjMkIydml4SW1VbHBhU25wNWVhYkFvLzFDN2RPbFNvU3dzTE16OHdUZHMySkNWSzFjeVpzd1lEaDA2eE5LbFN5dXMrOGtubjJBMEdwa3hZMGFGOHZEd2NLS2lvbGkrZkRrOWUvWTBsOCtZTVlOeDQ4YlJ2bjE3YzVtTGk4dDkzNmZxd21xQ1ZhdFdMV3JWcWxXaHpOSFJFVnRiVzF4ZEs3MXVCeVVsSlZ5L2ZyMUNtZEZvQk9EeTVjc1lqVVpPblRwRllXRWh3Y0hCVU40elJrUkVrSnViUzBKQ0F2NysvdGpZL0crUFlkdTJiVGc2T3BLZm4wOXFhbXFGSHNUTHk0dE5temJoNXVaV3BkZDA0OFlOT25YcXhPclZxOUhyOVV5Wk1zVzg3Tnk1YzN6MDBVYzRPVGtCNE83dXpnY2ZmRkNsN1ZZSFZoT3N1eWtwS1dIKy9QbU1HemNPYjIvdkNzdnk4dkw0NXB0dkFNak96cVp6NTg3bXg3Zkt0bXpaUXNPR0RjMWxBd1lNSUNZbWh0bXpaek5nd0FDNmRldkd0R25Uek10dGJHekl6TXpFMXRhV3FLZ29HalJvd0kwYk44akl5SUR5bnJBcUNnb0tHREZpQkVPR0RHSFVxRkVjT25USTNKc0NmUDc1NS9UdTNadm16WnVieTlMVDB5czhyczZzUGxnbWt3azdPenVHRFJ0R2FHZ29vMGVQeHM3dTVzdHExS2dSNzd6ekRpYVRpYmZmZnB2dTNidlRxMWN2QU96czdQamtrMC9vM0xremZmcjA0ZlRwMDNoNWVWRzdkbTN6dHMrZVBjdU5HemNBV0xKa2libjN1T1c3Nzc1ajRzU0oxSzlmbnpWcjFuRHg0a1g2OWV2SDVNbVQ3OXR1WjJkbnZ2amlDMmJNbUlHbnB5ZDZ2WjZTa3YrZHRUOWt5QkFBOHZQenpXV2xwYVcvKy8zU2l0VUh5OUhSa2ZuejU5TzdkMjhXTGx6SXp6Ly96S0pGaTh6LzJSOTk5Qkh4OGZFb2lzS2VQWHZZczJjUEFDMWF0S0JwMDZaY3ZYcVZrcElTL3Z6blA3Tml4UXBzYlczNThjY2ZTVWhJSUNFaGdhRkRod0l3YytaTW9xS2lXTHAwcVhtb0N3ME5wVUdEQmdRRUJCQVJFY0dhTldzd0dBeFZibnZqeG8zNTZxdXZzTE96dzJnME1tellzQXJEN3UyR0RCbUNqNC9QSTNqSHRHSDF3YnFsUzVjdWJOeTRrYmx6NXpKNjlHaGlZbUtvVTZjT1lXRmhUSjA2bFpVclYvTDk5OS9UdFd0WDh3N3huajE3MkwxN041OTk5aG5QUGZjY0xWdTJaT1BHamFTbnA5T29VU01tVFpwa0hnb2RIUjNwMXEwYlI0NGM0ZFZYWHlVakk0UDgvSHc2ZHV6NHU5cTliZHMyV3JWcVJaczJiYmgwNlJLclY2KytZNTNvNk9nNzloV3J1OGNtV0FDdXJxNnNXTEdDeE1SRTZ0U3BBOER4NDhleHM3Tmp4b3daWExwMGlaMDdkK0xzN014VFR6M0ZtREZqV0xSb0VYWHIxbVg5K3ZVQURCMDZsS0ZEaHpKNzl1dzd0dCtuVHgvKyt0ZS9NbURBQU5hc1djUEFnUU9wN1BwWkFBYUR3VHdrMzh1R0RSdDQ0NDAzYU5PbURRYURnWU1IRDk2eFRrWkdCazJhTkhtSWQ4UnlIcXRnVVg1OWhkdDdrVDU5K3RDblR4OEFGaXhZUUo4K2ZXalRwZzFsWldXWVRDWU1CZ052dnZrbWRlclVZZXZXcmZqNit1THY3MS9wdG4xOGZPallzU1BUcGszajh1WEx6SjgvdjlMMWREb2RjK2JNNGJQUFBydm5JWUs4dkR4ME9oMGRPblNBOHYzRnBLU2tPOWE3ZHUzYUE3OFBsdmJZQmV1M3BrMmJ4cFVyVjhqUHp5YzdPNXNqUjQ3ZzVlVkY1ODZkT1hEZ0FPM2J0MmYvL3YyRWhJU3dmLzkrR2pWcWRNL3RkZWpRZ2Vqb2FBWU1HSERINFkreXNqSU9IRGpBcGsyYm1EQmhncm5Ydkp1alI0L2k2ZW1KbTVzYkJvTUJCd2NINXMyYmQ4ZDZHelpzZU1oWGJ6bVAvVTg2TDcvOE10T25UeWNxS29yZzRHRG16NS9QQng5OHdDKy8vSUtmbngrZmZQSUp2Lzc2S3pFeE1adzRjWUlXTFZwUVdscEtUazVPaGFHc3JLeU1GU3RXRUJrWnllTEZpMGxKU1NFc0xJeVRKMCthMXpsOCtEQkZSVVdzV2JPRzBhTkhrNTJkVFU1T0RubDVlYVNtcGxZNGlzN042NXhXNkYwVlJjSE56UTAzTnpmcTE2OVBuVHAxY0hWMTVkS2xTM2NjOWEvdUh2c2VxM2Z2M3VhL2IzM2pPblBtRFA3Ky9zeWNPUk5GVVhqdnZmZVlOV3NXN2RxMTQ4S0ZDN3owMGt1NHU3dFhHQkwvOWE5LzRlYm14c2FORzZsWHJ4NjlldlhpNjYrL1p0V3FWZVp2azJGaFliUnQyOVo4d1BhcnI3NHk5emFlbnA2ODlkWmJGZG9taEtCejU4NlZ0cnV3c0pBaFE0WWdoTURWMVpVMzNuaWowdlZxUEcrL2dMMURSNDhYTlluSlpCSmxaV1hDWURCWXVpbGk2T2p4d3RzdllLOVduL2RqMzJOWmtxSW9WZnBtK0RoNjdQZXhKTXVRd2JxSDFhdFhzMzE3eGF0dUd3d0czbnJyTGRMUzBpeldMbXNnZzNVUElTRWhmUGpoaDhURnhabkxJaU1qeWMvUHAwV0xGaFp0VzNWWE0zY0E3dVBDaFF0TW1EQUJ5citkelprengveU5NaXNyaTNyMTZ2SFNTeS9oN2UxTlJFU0VoVnRiUGNsZ1ZjSmdNT0RxNnNyR2pSdk5aYk5uejZadjM3N213eGZuejU5bjVzeVpGbXhsOVNhRGRSY1hMMTZzTVBFdUpTV0ZDeGN1bUtjUEZ4Y1gzK1Baa2d6V1hUUnUzSmkvL3ZXdjVzZkxsaTJqVzdkdTV1bkptWm1adlAvKyt4WnNZZlVtZzNVWDl2YjJOR3ZXelB6WTBkR1JoZzBiVmlpVDdrNEc2eTdPbmoxTHYzNzl6SS96OHZJNGN1UUk0ZUhoVUQ0VG9WNjllaFpzWWZVbWcxV0pwazJiOHRsbm4xVTRRK2EzTysvRnhjWHlXTlk5eUdEOVJuUjBOQ3RXckxpalBEOC9uOE9IRDdOczJiSTdsbjMvL2ZleTkvb05HYXpmR0RCZ0FBTUdETGlqL0xjOWxuUnY4c2k3cEFvWkxFa1ZjaWlzSW1zNkM3azZrRDJXcEFvWkxFa1ZNbGlTS21Td0pGWElZRW1xa01HU1ZDR0RKYWxDQmt0U2hReVdwQW9aTEVrVm12NmtrNVNjd3JBeEU3U3NVaXFYbEp5aWFYMGEzc1ZlL0pDWHA5ZjBodGVQa3EwTnpnQkdFd1dXYnN0RFUwUzBwWnNnL1VaZ1lPRGV3TUJBelM2cVllM2tQcGFrQ2hrc1NSVXlXSklxWkxBa1ZjaGdTYXFRd1pKVUlZTWxxVUlHUzFLRkRKYWtDaGtzU1JVeVdKSXFaTEFrVmNoZ1NhcVF3WkpVSVlNbHFVSUdTMUtGREpha0Noa3NTUlV5V0pJcVpMQWtWY2hnU2FxUXdaSlVJWU1scVVJR1MxS0ZESmFrQ2hrc1NSVXlXSklxWkxBa1ZjaGdTYXFRd1pKVUlZTWxxVUlHUzFLRkRKYWtDaGtzU1JVeVdKSXFaTEFrVmNoZ1NhcVF3WkpVb1ZpNkFkVlZVRkNRdXhEaWpWdVBoUkJqQVJSRldYdXJURkdVeVBqNCtNdVdhbU4xSm9OMUYwRkJRZlltayttcW9paXVsUzBYUXVUYTJOZzBqbytQTDlPK2RkV2ZIQXJ2b2p3dzBVSUloQkRtOHRzZVI4dFEzWjBNMWowSUlUWXJ5cDJkdXFJb0NDRTJXNlJSVmtJRzZ4NzBldjEySVlUK3QrVkNDTDFlcjk5dW1WWlpCeG1zZTlEcGRDV0tvbXlqNGhDSW9pamJkRHBkaWFYYlY1M0pZTjJIMFdpc01CeVcveTJId2Z1UXdicVBzckt5R0tENHRxTGk0dUxpR0FzMnlTcklZTjFIVWxLU0h0ak8vM2JhZDVhWFNmY2dnMVVGUW9ndHQ0WkQrVzJ3YW1Td3FrQUlFUTBZYis1eUdlVmRTcVZISnpBdzhEK2RPblhhWWVsMldBdE5ielp1emNvUGxzb2V2b3FxNVcrRnpYM2ErU3UydHQwVm9YUVFpbWlxS05RVFFyRzFaSnNVc0FjUVlOR2ZjUlJGR0lYZ2hpS1VUS0dJNDVoTSs4Nmxua2kyWkpzcVU0MkNGV1R2M2Fac2dxSW9FMUdVOWdET1RrNTR1RGVsYnIyNjJObGFORmZWaHNGbzVNYU5QQzVmenFTZ3NCQUFJVWcwSVZabUpCLy9BakJZdW8xVWwyQjUrM1I0Qmx0bGc2SW9MZHMvMlphWCsvZWoyM1BQMHNhbnRhV2JWcTJscE9xSVBYQ1FIN2J0NE1TdlNRQTZZVENOUEplVytJdWwyMlp4emYwREpyZndEeWo5UTQ4K1l0djJYY0prTWducHdaaE1KaEd6ZmFkNDV2bGcwY0kvb0xTNWY4QmtTMyt1RnRXOFRjQ2NGdjRCWXRUNE1KR1RrMnZwejhmcVhjL0pFU05lZjBPMDhBOFEzbjRkMzdia1oydXhIUmZ2TmgzRGJHeVVEMTk2c1M4clB3N0gyY25KVWsxNWJEZzZPUEJ5U0QvT25qdEgydWt6dmV1N05iMlVtNVY1MUJKdHNjZytscmRQaDJjVU81dlk3bDI3Mkg4UnNRSWJHL2t0L2xFeUdvMk1uL2huOXUwL1VDb01vcnNsOXJrMEQ1YTN0N2VENGxndjBkUER3eWRteXlicXVyaG8zWVFhSVM4L241QkJRN2g0NlhJS3hUY0N6cDA3VjF5RnB6MHkybmNWRHZVV2dPS3o1TjI1TWxRcXF1dml3cUlGYzFBVXBRME9ydk8xcmwvVFlIbjQrcnFoTURXNFZ3KzZkKzJpWmRVMVVzL3VYZW5Wb3p1S0lxWjYrdmsxMUxKdVRZTlZTM0djcGFBNFQ1MzBSaFhXbGg2RmFaUERBS1ZPTFJ4bWFsbXZac0h5ZXZMSkJvb05rM3IxNkU2N3R2NWFWVnZqdFgvU254N2R1d0ppNmhOUHRLK3ZWYjJhQmN2T1lEc1NGSmVwRTJWdnBiVXBZYUdnS0M2S2s4MElyZXJVYmloVWJBYTM5V3REeC9aUGFsYWxkRk9uZ0E2MDhmVkJnY0ZhMWFsSnNKcTA2dEFZNk5xbmR5OHRxcE1xRWR5ckI2QjA5L0QxZGRPaVBrMkM1V2l2L0ZGUnNPM2Q4M2t0cXBNcUVmeENEeFFGVzNzY0JtbFJueWJCVWhUbFpRLzNwdmo3K1dwUm5WU0pkbTM5Y1cvYUJCc2JaWUFXOVdrU0xDRUlmTHB6RUpXZHJpNXBRMUVVbmdycUJBb0JXdFNuZXJDOHZRTmNGUVVQMzlhdDFLNUt1ZzlmbjFhQTBxeEI2OVoxMWE1TDlXQ1phb2wyQUQ0KzFUTllScVBSMGszUWpFK3JtNStCaTUxRE83WHJVajFZTmdydEFLcHJqN1Z1M1RwV3JGaHhSL2s3Nzd6RHRtM2I3dnY4bEpRVXhvMGJwMUxySGkzZjhuOXVHK3hVUCthaitsazZpZzJldGV6dDhmTDBVTHVxQjJZd0dQanV1Ky80NUpOUHFyVCtnZ1VMeU0zTnJWQldVRkRBbVRObm1EWnQyaDNyRHhreWhPZWVlKzZSdGZmM2F1YmxpYjI5SGFXbFpWNXExNlY2c0lTZ3JvdUxTN1hjY1krT2pxWlRwMDU0ZVhtUmxKVEVsQ2xUek1zS0NncUlqWTBsUER3Y2dIcjE2ckY4K1hMS3lpcWVwSk9lbnM2WFgzN0pwRW1UN3RoK2t5Wk5OSGdWVldkalkwTWQ1enBjTDd1dStqNldGdWNWMW5WeWN0U2dtZ2RUVUZEQTJyVnJpWXlNWk9QR2pTUW5KN05ueng3ejhuZmVlWWR1M2JvUkVoSnkzMjA1T2pyU3BrMGJsVnY4YURnNU9aS1RxNmcrWDBuOW9SQmNuSjJyMzdUamRldldZVzl2ei9yMTYvbnBwNS80L1BQUHEvUzhCUXNXY1BEZ1FaektwMUtYbFpXUms1UER3SUVEemV0Y3ZYcVZ5TWhJMnJkdnIxcjdINWF6a3hNQzVYSG9zWlM2VHRWd1BudVBIajN3OVBSazQ4YU5qQnc1RWc4UEQyYk1tTUh4NDhlaGtxRnczTGh4akJ3NUVvQlpzMmJSdDI5ZktOOTVYN1pzR1Y5ODhZVjUyNkdob1JaNVRWWGg1T3dFUWxoL3NBUkNjTnZGWWF1TE5tM2FrSldWaGJPek04T0hEd2ZnbzQ4K3NuU3pWS2RvTkJ0ZGc2RlF5ZFByQzlTdTVvRmR1SENCdVhQbjByZHZYeFl0V29TTGl3dHQyN1pseDQ3S3Ivc3hjK1pNdkx4dWZwbDYvLzMzemQ4a2MzTnpLUzR1cG0vZnZ0alozWHc3czdPek5Yd2xEMFpmb0FlRlBMWHJVYi9IVWtTZXZxRDZCU3MzTjVlbm5ub0tWMWRYdkwyOThmZjNaL3YyN1RSbzBJREJneXZPTG5uMzNYZkp5N3Y1V1l3WU1ZSXBVNmJRcUZFanRtM2JSbVJrSkhsNWVmajYrdkxCQngvZzRPQkFZbUlpM3Q3ZWxubGg5NkhYRjZEd0dBUUxsUHlDZ2tMMXEzbEE3ZHExNC8zMzN3ZkFaREtSa1pFQlFLTkdqV2pidG0yRmRSMGQvL2V0MXRmWEZ5RUVLMWV1SkM0dWpubno1ckZ5NVVwZWV1a2xKa3lZd0pJbFMralFvWVBHcjZicTlQb0NoSGdNZ2lXb25qM1dxVk9uMkxkdkg4ZVBIK2ZreVpQNCtma1JGQlIwMytlZFBIbVM4UEJ3M04zZGlZaUlJRDA5SFlDK2ZmdFN2MzU5Sms2Y3lNQ0JBeGsxYWhUVjdVdUxFT0xXaFVUeTFhNUw5V0RaQ09XODBXams2dFZyTkc3Y1NPM3Fxa3luMDVHWGw4Y3JyN3pDa2lWTHFGKy9QbXZXckdIZHVuVnMyYktsd3JvNU9Ua0FMRm15aEo5Kytva1pNMll3WU1DZHMwK2VmdnBwdnZubUc5NS8vMzFlZlBGRmxpNWRTcGN1MWVkc3BNd3JWekdaVEFnaE10U3VTL1ZnbVF6R2t6YjJ0aVNucGxXcllMMzg4c3U4L1BMTGQ1U1BIRG1TTjk5OHMwTFptREZqQU9qWnN5ZVRKazJpZnYyN241UFFzR0ZEbGkxYnhxbFRwMmpac3FVS0xYOTR5U21wY1BPZi9ZU2wyL0s3dWJtMWNmSDI2MmlLaVByUzB0Zk1xUEZXUjM0dXZQMDZHajA4Z2xRZm8xV2YzWkNWbFpJUHBLZWs2ZFN1U3JxUFU2bHBvQ2huTDEyS1YvM2JsRFpuNlNnay9CSVhYK0V1V3BLMmhCQWNqb3RIRVNSb1VaODJVNU5OL0hnNU01TmZrNnJkcFRKcmpCTy9KbkhsNmpXRUVQZWZaUFlJYUJLc01sRVVMUVRHbmJ2M2FsR2RWSWxkdTM4R01CZ0tERnUxcUUrVFlGMUtUYzBDOXUvYUk0TmxLYnYyL0l3UUl2YkNoVit2YTFHZmRtZENDOU8vVTFKMUhEMldxRm1WMGsxSGp5V1NtcVpEZ1MxVldQMlIwQ3hZcGFKNG5VQVVmQm9ScFZXVlVybFBWMGNCSXIrVWtnMWExYWxac01xSHc1VS83OXZQeWFSVFdsVmI0eVdlL0pXZlkvY2pUS3k2bUp5czJiUUxUYStQVlZ4bUV5NmdZTVdxU0MycnJkRldySXBFSUFwS1JWRzRsdlZxR3F4TVhjSTFoRml4YTgvUDdONzdYeTJycnBGKzJ2dGZkdis4RDRUeVNmbUlvUm1MWE53V1I5ZVRUUnE1dFlyWnZJbUdEUnRvM1lRYUlmdjZkVUlHRGVGYVZyWk9GT1cyZit3dmJudnUzTGxpazFHTXZYb3R5eEQyNTcvY2NUcVY5UHVWbHBZU052VXZYTXZLTGpNSjQyaXRRNFdsYmlCd0kvdEtScjBHamJNenIxenBuNVNjUXIvZ0Y3Q1ZOMkY2SkVwS1NwZzBmVFlIRHgzR0tNU2tqT1JFVFE2SS9wYkZQczBiMlZmaTZqVnNZanlYbnRIcjZMRkVlblRyV21HbXB2VGdzckt6Q1pzNmsvMEhEeUdFNlcvcHlZa2ZXNm90RnUwbWJtUmYyZWZhc09tTjh4Y3VCbS9lK29PTlc0TUcrUHEwbG5lcWVFQUdnNUhOVzMva3pha3owWjArWXpBS01UMDlPWEc1SmR0VUxjNTdiKzRYME1WR0VSdEJhZWJoN3M1cnJ3eWlUM0F2ZVZ1NSswaEpUV1A3cmoxOHQvbmZYTHFjQ1pCaEVzYWg2Y2tuL3MvU2Jhc1d3UUpvMHFTRHM2TXI0eFZGbVNCdmhIbDNsZDBJRXlGT0NDRStLODIzLzB5THVWWlZVVzJDZGJ2cWVPdmU2c0phYnQwclNaSWtTWklrU1pJa1NaSWtTWklrU1pJa1NaSWtTWklrU1pJa1NaSWtTWklrU1pJa1NaSWtTVkxOOGY4Qkd0Ry9vck1pTitRQUFBQUFTVVZPUks1Q1lJST0iLAoJIlRoZW1lIiA6ICIiLAoJIlR5cGUiIDogImZsb3ciLAoJIlVzZXJJZCIgOiAiMjgxNzE0Njc5IiwKCSJWZXJzaW9uIiA6ICIxNSIKfQo="/>
    </extobj>
    <extobj name="ECB019B1-382A-4266-B25C-5B523AA43C14-10">
      <extobjdata type="ECB019B1-382A-4266-B25C-5B523AA43C14" data="ewoJIkZpbGVJZCIgOiAiNTI2ODg3MDI4MTAzIiwKCSJHcm91cElkIiA6ICIyMDc2MDA1MjUiLAoJIkltYWdlIiA6ICJpVkJPUncwS0dnb0FBQUFOU1VoRVVnQUFBSllBQUFJRUNBWUFBQUQ3TU5lREFBQUFBWE5TUjBJQXJzNGM2UUFBSUFCSlJFRlVlSnp0M1hsZ1RPZmkvL0gzeVVJV0lZZ2xpNG9sa2FnbEVXMXZGVVVGalJaWGI5Vk9rVGEyYTduMHR0ZlduK1dxTnRyYktpTHBvaTB1YlM5WDJyaVdvbGZ3VlJFaE5MS01KYkVGaVVReTJXZm0rZjBoNWtvRm9jNlpqRHl2dnpMUE9YT2VaMlkrZVo0elo1NXpEa2lTSkVtU0pFbVNKRW1TSkVtU0pFbVNKRW1TSkVtU0pFbVNKRW1TSkVtU0pFbVNKRW1TSkVtU1ZGTW9sbTVBWlpyN3RQTlhiRzI3SzBMcElCVFJWRkdvSjRSaWErbDJWUWVLSW94Q2NFTVJTcVpReEhGTXBuM25VazhrVzdwZHYxV05naFZrNzkybWJJS2lLQk5SbFBZQXprNU9lTGczcFc2OXV0alp5bHdCR0l4R2J0ekk0L0xsVEFvS0N3RVFna1FUWW1WRzh2RXZBSU9sMjBoMUNaYTNUNGRuc0ZVMktJclNzdjJUYlhtNWZ6KzZQZmNzYlh4YVc3cHAxVnBLcW83WUF3ZjVZZHNPVHZ5YUJLQVRCdFBJYzJtSnYxaTZiUmJYM0Q5Z2Nndi9nTkkvOU9nanRtM2ZKVXdtazVBZWpNbGtFakhiZDRwbm5nOFdMZndEU3B2N0IweTI5T2RxVWMzYkJNeHA0UjhnUm8wUEV6azV1WmIrZkt6ZTlad2NNZUwxTjBRTC93RGg3ZGZ4YlV0K3RoYmJjZkZ1MHpITXhrYjU4S1VYKzdMeTQzQ2NuWndzMVpUSGhxT0RBeStIOU9Qc3VYT2tuVDdUdTc1YjAwdTVXWmxITGRFV2kreGplZnQwZUVheHM0bnQzcldML1JjUks3Q3hzYkZFTXg1YlJxT1I4UlAvekw3OUIwcUZRWFMzeEQ2WDVzSHk5dloyVUJ6ckpYcDZlUGpFYk5sRVhSY1hyWnRRSStUbDV4TXlhQWdYTDExT29maEd3TGx6NTRxMXJGLzdyc0toM2dKUWZKYThPMWVHU2tWMVhWeFl0R0FPaXFLMHdjRjF2dGIxYXhvc0QxOWZOeFNtQnZmcVFmZXVYYlNzdWticTJiMHJ2WHAwUjFIRVZFOC92NFphMXExcHNHb3Bqck1VRk9lcGs5N1FzdG9hYmRya01FQ3BVd3VIbVZyV3ExbXd2SjU4c29GaXc2UmVQYnJUcnEyL1Z0WFdlTzJmOUtkSDk2NkFtUHJFRSszcmExV3Zac0d5TTlpT0JNVmw2a1RaVzJsdFNsZ29LSXFMNG1RelFxczZ0UnNLRlp2QmJmM2EwTEg5azVwVktkM1VLYUFEYlh4OVVHQ3dWblZxRXF3bXJUbzBCcnIyNmQxTGkrcWtTZ1QzNmdFbzNUMThmZDIwcUUrVFlEbmFLMzlVRkd4NzkzeGVpK3FrU2dTLzBBTkZ3ZFllaDBGYTFLZEpzQlJGZWRuRHZTbitmcjVhVkNkVm9sMWJmOXliTnNIR1JobWdSWDJhQkVzSUFwL3VISVNpVkl0Wk9qV1NvaWc4RmRRSkZBSzBxRS8xWUhsN0I3Z3FDaDYrclZ1cFhaVjBINzQrclFDbFdZUFdyZXVxWFpmcXdUTFZFdTBBZkh4a3NDek5wOVhOejhERnpxR2QybldwSGl3YmhYWUFqMHVQWlRRYTZkKy9QOFhGRlgvVFBYandJS0dob1JaclYxWDRsdjl6MjJDbitqRWZPN1VyVUd6d3JHVnZqNWVuaDlwVlBaQnQyN1l4Yjk2OEtxOS84T0JCYXRldXpaVXJWekFhalRnNE9GUlkvc1VYWHpCdzRFQUFMbDI2aElkSDlYcTlBTTI4UExHM3Q2TzB0TXhMN2JwVUQ1WVExSFZ4Y2FsMk8rNHZ2dmdpZmZyMEFXREpraVcwYXRXS29VT0htcGN2VzdhTTVzMmJtOHZzN094SVNrcmk2TkdqdUxxNjhzc3ZONmM0ZGU3Y21hTkhqMUpRVUVELy92M1I2L1dNR3plT3RXdlgwclJwVXd1OXVzcloyTmhReDdrTzE4dXVXLzgrRmxEWHljbFJnMm9laktJbzJOblpZV2RuaDZJbzJOalltQi9iMmQzOGY3dTlER0RQbmoxczJiS0Zzckl5Tm0zYXhOU3BVeWtxS21MNTh1VzgvZmJiTnorNE9uVVlPWElrSDMzMGtZVmZZZVdjbkJ4UlVGU2ZyNlQrVUFndXpzNlB4N1RqS1ZPbWtKMmR6Vk5QUFVXL2Z2M28yYk1uSDMvOE1SY3ZYaVFpSWdLOVhvOWVyNmVnb0lEYzNGeE9uVHFGdjMvMStzSGQyY2tKZ2FKNmo2VjZzRUNwNjFRTjU3TVhGUlVoaElEeUhmS3lzaklLeTgvVHE2ek0zdDRlZTN0N1VsTlRHVGx5SkZldlhxVnAwNlk4Kyt5enRHdlhEbmQzZDl6YzNHalFvQUYxNjlabDdkcTFyRisvbnNXTEYxdnNOVmJHeWRrSmhMRCtZQW1Fb1B3RHJFNys5S2Mva1p1YkMwQlpXUm1Lb2hBWkdXbGUvdHV5VjE1NWhTbFRwcENabVVtTEZpMklqWTNGMTllWFhyMHEvLzF6eUpBaDJGYkRrMndWaldhamF6QVVLbmw2ZllIYTFUeXdtSmdZODk5ejU4NGxJQ0NBUC8zcFQrYXlKVXVXMEtKRkM0WVBIMjR1UzAxTnhjSEJnYnk4UEE0ZE9rUlFVQkFKQ1FsTW5EZ1JWMWRYODNwQ0NCUkZZZnYyN1JxK29xclJGK2hCSVUvdGV0VHZzUlNScHkrb2ZzRzZYVlpXRmcwYjNuL21ycSt2TDYrKytpcWpSNCttcEtTRU45OThrN05uejlLNWMyYysvZlJUODNxNXVia1Z2bUZXSjNwOUFRcnFCMHVEYjRWS2ZrRkJZUlhXczR5U2toS1NrcEx3OGZHcDB2cGp4NDZsWmN1V0ZCWVdrcEdSb1hyN0hqVzl2Z0FoSG9OZ0NhcDNqeFVSRVlHdnJ5OWVYbFU3WnZqamp6K1NucDdPbi8vOFp5WlBuc3lsUzVkVWIrT2pJb1M0ZFNHUmZMWHJVbjBvdEJIS2VhUFJ5TldyMTJqY3VKSGExVlZaVVZFUkgzLzhNVC85OUJPZmYvNTVsWjd6N2JmZnNtclZLcUtpb3ZEeDhhRmR1M1lVRnhlVGtKQmdQdW9PWURLWlZHejV3OHU4Y2hXVHlZUVFRdld1VnZWZ21RekdremIydGlTbnBsV3JZRVZHUnBLYW1zbzMzM3lEdTd0N2xaNVR1M1p0VnF4WVlSNDIvZjM5U1VoSUlEQXcwQ3Iyc1pKVFV1SG1QL3NKUzdmbGQzTnphK1BpN2RmUkZCSDFwYVd2bVZGQldWbFpqYnV5emVySXo0VzNYMGVqaDBlUTZnY1dWZC9IeXNwS3lRZlNVOUowYWxmMVFHNzlsRk9UbkVwTkEwVTVlK2xTdk9yZnByUTVTMGNoNFplNGVQT1Jia2w3UWdnT3g4V2pDQkswcUUrYnFja21mcnljbWNtdlNkWHVVcGsxeG9sZms3aHk5UnBDaUcxYTFLZEpzTXBFVWJRUUdIZnUzcXRGZFZJbGR1MytHY0JnS0RCczFhSStUWUoxS1RVMUM5aS9hNDhNbHFYczJ2TXpRb2pZQ3hkK3ZhNUZmZHFkQ1MxTS8wNUoxWEgwV0tKbVZVbzNIVDJXU0dxYURnVzJhRlduWnNFcUZjWHJCS0xnMDRnb3JhcVV5bjI2T2dvUSthV1ViTkNxVHMyQ1ZUNGNydng1MzM1T0pwM1NxdG9hTC9Ia3Ivd2N1eDloWXRYRjVPUnNyZXJWOVBwWXhXVTI0UUlLVnF5S3JNTGEwcU93WWxVa0FsRlFLb3JDdGF4WDAyQmw2aEt1SWNTS1hYdCtadmZlLzJwWmRZMzAwOTcvc3Z2bmZTQ1VUOHBIRE0xWTVPSzJPTHFlYk5MSXJWWE01azAwYk5oQTZ5YlVDTm5YcnhNeWFBalhzckoxb2lpMy9XTi9jZHR6NTg0Vm00eGk3TlZyV1lhd1AvK0Zzckl5clp2dzJDc3RMU1ZzNmwrNGxwVmRaaExHMFZxSENrdmRRT0JHOXBXTWVnMGFaMmRldWRJL0tUbUZmc0V2Vk12NTRkYW9wS1NFU2RObmMvRFFZWXhDVE1wSVR0VGtnT2h2V2V6VHZKRjlKYTVld3liR2Mra1p2WTRlUzZSSHQ2NDRPbGEvOHcrdFNWWjJObUZUWjdMLzRDR0VNUDB0UFRueFkwdTF4YUxkeEkzc0svdGNHemE5Y2Y3Q3hlRE5XMyt3Y1d2UUFGK2YxdkpPRlEvSVlEQ3llZXVQdkRsMUpyclRad3hHSWFhbkp5Y3V0MlNicXNXOGtlWitBVjFzRkxFUmxHWWU3dTY4OXNvZytnVDNrcmVWdTQrVTFEUzI3OXJEZDV2L3phWExtUUFaSm1FY21wNTg0djhzM2JacUVTeUFKazA2T0R1Nk1sNVJsQW55UnBoM1Y5bU5NQkhpaEJEaXM5SjgrOCswbUd0VkZkVW1XTGVyanJmdXRiWEJHY0Jvd3FKbmhsakxyWHVsS2dvTUROd2JHQmdvcDJkVWtkeExsbFFoZ3lXcFFnWkxVb1VNbHFRS0dTeEpGVEpZa2lwa3NDUlZ5R0JKcXBEQmtsUWhneVdwUWdaTFVvVU1scVFLR1N4SkZUSllraXBrc0NSVnlHQkpxcERCa2xRaGd5V3BRZ1pMVW9VTWxxU0thbm1XVG5VUUZCVGtMb1I0NDlaakljUllidDZaZGUydE1rVlJJdVBqNHk5YnFvM1ZtUXpXWFFRRkJkbWJUS2FyaXFLNFZyWmNDSkZyWTJQVE9ENCtYbDdWcEJKeUtMeUw4c0JFQ3lFcVhKLyt0c2ZSTWxSM0o0TjFEMEtJelpYZHZVSlJGSVFRbXkzU0tDc2hnM1VQZXIxK3V4QkMvOXR5SVlSZXI5ZFh2OXVuVmlNeVdQZWcwK2xLRkVYWlJzVWhFRVZSdHVsMHVoSkx0Njg2azhHNkQ2UFJXR0U0TFA5YkRvUDNJWU4xSDJWbFpUSEE3WmRhTEM0dUxvNjV4MU1rR2F6N1MwcEswZ1BiK2Q5Tys4N3lNdWtlWkxDcVFBaXg1ZFp3S0w4TlZvME1WaFVJSWFJQjQ4MWRMbU8wcGRzalBVWUNBd1AvMDZsVHB4Mldib2UxVVAxbTQ0K0w4b09sc29ldklzMStLMnpoRnhBcVlMaFc5VDFxQ3RnRENMRGFuM0VVMkhBMitaZ210MS9Uck1jU01MeHUzVG85MnZxMTBhcEs2VFpKeVNuazVla0JIcTlnQWJUMWE4TS92L3BNeXlxbGNzUEdUT0RRNFhqTjZwUDdESklxWkxBa1ZjaGdTYXFRd1pKVUlZTWxxVUlHUzFLRkRKYWtDaGtzU1JVeVdKSXFaTEFrVmNoZ1NhcXdxbUJsWkdUdytlZWZteDhialVhKy8vNTdBTUxEdy9ueXl5OGZhWDNCd2NFWURJWUtaUkVSRVVSSFZ6N1hyN0N3RUoxT1IyeHNMQ2RPbktpdzdNU0pFNFNHaHQ2enZrMmJOakYzN2x6ejQ3MTc5ekp2M2p6MGV1dWJDVzFWODdIYzNOeUlqbzdHM2QyZGtKQVFFaElTMkxKbEMzLzYwNS91K2J5RkN4ZXlmZnQyN08zdEFUQVlESlNXbHVMazVHUmVwNnlzalA3OSt6Tm56cHhLdHhFZkg0KzN0emY3OXUxajVzeVpGWllkT1hLRXQ5NTZpeHMzYnVEbzZJaXZyeS9kdW5XalNaTW1aR2RuNCsvdi8xQ3Z0MnZYcnNUSHh6TnMyREErL2ZSVG1qZHYvbERic1FTckNwYVRreFB2dnZzdWMrZk9KVGc0bU4yN2QzUHAwaVdHRGgzS3RXdlhzTE96WThlT201TThXN1ZxeFpJbFM4elBuVGx6cGptQVI0NGNZZFdxVlh6eHhSZm01WnMyYlVLbjB3RVFHaHBLZG5ZMnVibTVEQmt5aENlZmZKS0VoQVNXTGwxS1Nrb0tPVGs1eE1iR21wL2JzV05IMXExYlIzSnlNcnQyN1dMcDBxVUFKQ2NuTTJ2V0xPYlBuMThoeExlc1g3K2UzYnQzbXg5blpXVlJVRkRBdUhIanpHV3RXN2RtMXF4Wk5HblM1QkcvbStxeXFtQnhjNG93bXpadG9xQ2dnQjA3ZHZETk45OVFyMTQ5VnF4WVFjT0dEUmsrL09aY1F0dmZjWFB5cUtpYlU1YUNnNFA1NXB0dkdEOStQSFBtekVHbjArSGo0OFB4NDhmSnpNeEVwOVBSdFd0WDJyZHZqNGVIQjZkUG42NndIVDgvUC83eGozOHdZOGFNQ2tQY0xYMzc5dVdaWjU0eFA5NnhZd2RwYVdsTW1USUZ5djhCOXUvZnovUFBQLy9RcjhWU3JDWlloWVdGZlBiWnpibGNMN3p3QWs1T1Rvd2RPeFl2THk4QWF0V3FSYTFhdFhCeGNhbjArUjk5OUJHclZxMkM4cUd3dUxpWVhyMTZtWmVYbEpRUUVoTEN6cDA3emNHNmNlTUdyNzc2S2prNU9lemZ2NS9qeDQvVHYzOS9SbzBheFo0OWV6aHc0QUN6WnMzaVAvLzVEeDkrK0NFbEpTV1VsWlVSSEJ4TTkrN2RDUTBOeGNmSGg0MGJOM0wyN05rNzJ1VG01b2FibTV2NWNYeDhQSmN2WDZaMTY5WUFwS2FtM3ZYMVZIZFdFeXdiR3h1YU5HbkNybDI3YU5hc0dVZU9IT0gwNmROczI3WU40STZoRUdEQ2hBbjA3dDBiZ0Ztelp2SEhQLzRSN2pNVTl1blRoejU5K2dEdzk3Ly9IWUMvL2UxdkpDWW04dTIzMzlLbXpjMFpzQmtaR2JpN3V3UHc0b3N2OHVLTEw3Snc0VUtLaW9wWXRHZ1JSVVZGakJneGdzbVRKOU8zYjkrSGVzMzUrZm5VcVZQbklkOHh5N0thWURrNE9QRGFhNjl4N3R3NUFPYk1tWVBSYUdUdjNyMGNPblNJcUtnb1B2NzRZMXEwYU1HQUFRUE16d0V3bVV6VXFsV3JTdldrcEtTd1lNRUNTa3RMU1U5UHAxV3JWZ3dkT3BRZVBYcncrdXV2czIvZlBnQ09IVHZHYTYrOVpuNWVZV0VoTzNmdXhOM2RuVEZqeHJCeTVVb2lJaUtZT0hHaXVWZTkzY1dMRjgzRDlpMWxaV1VZalViei9sdHBhU2ttazRtZE8zZnkzbnZ2OGV5enp6NzArNmMxcXduV2I5M2FHUzR1THFaaHc0YTR1TGhnYjI5UDdkcTFjWEZ4SVRFeGtWYXRXbUZ2YjA5SlNRbWJObTNpNTU5L0JpQW5KNGR6NTg0eGUvWnM4L1l1WExoQXUzYnQ4UFQwcEdIRGhuaDZldkxkZDkreGVQRmk2dGF0UzFoWUdFSUlkdTNheGRHalIvbjExMThKQ2dveVAvOWYvL29YWGw1ZXRHalJndmJ0MnhNZUhzN2l4WXRadTNZdDlldlhyM0Q0d1dBdzRPbnB5WC8vKzk4S3IyblRwazJjT0hHQ3hZc1hWeWdQRFEzRnhzYXFqZ3haYjdCdTJibHpwM21JdTkzWFgzL05vRUdENk5xMUszbDVlYno4OHN2bWZaZVVsQlMyYk5sU29jZllzMmNQeGNYRm5EaHhnclp0MnpKNThtUTJiOTVNZG5ZMklTRWhIRHg0a0M1ZHVqQm8wQ0JtejU1TlNFaUl1UmZNenM1bTdkcTFUSjQ4bWJpNE9JWVBIODZQUC83SWhnMGJ1SGJ0R2xsWldhU25wNU9XbGtiUG5qM3g5ZlZselpvMVZYNk5Cb09CMnJWclA1TDNTeXRXRzZ6aTRtTEN3OE81ZHUwYXdjSEJVRDcwblQ1OW12UG56NU9jbkl5M3R6ZVU5MGJkdW5XamFkT21VSDVnMWRuWm1jREFRUFAyVWxOVDBlbDArUHY3Yyt6WU1XYk5ta1ZpWWlJbWs0bjE2OWZUcjE4L0FOcTJiVXR1Ymk3UFBmZWMrYms3ZHV4Z3dJQUJOR3JVeUZ5V2xwYUdvNk1qWGw1ZUJBWUdrcE9UdzlhdFc0bU1qTVRPN3Y1dmUwNU9EcTZ1cmhRVkZYSCsvUGtLMjdZR1ZoV3Nnb0lDRGg4K1RKMDZkZmoyMjI4NWVmSWtLMWV1TlBjY2d3Y1Badm55NVN4ZXZKZ0JBd2JnNWVWRlptWW1oWVdGNWxEZHo2MGhaK0RBZ1hoNGVPRHA2V25lbHpwLy9qeHo1c3hoOE9EQnpKOC9uNmlvS0pvM2IwNi9mdjF3Y25JaUxpN092SjBaTTJaVTJPNkpFeWV3dGJXdFVxZ0F4bzRkUzJabUpyYTJ0dlR1M1J0UFQ4OHF2MC9WZ2RVRVN3akIzTGx6Q1FnSVlOZXVYUXdiTm93dnYvd1NSMGRIOHpyTm1qWGpILy80UjRYbmJkMjZsVzdkdXQxMXU2V2xwZGpiMjNQbXpCbnM3ZTJwVzdjdUV5ZE9CQ0F1THM0Y2hOallXQll0V2tSWVdCaURCdy9HMzkrZjExOS9uV25UcGpGdzRNQkgvbnEzYnQxS2NYRXhOalkyVmY3aVVaMVlUYkFLQ2dvb0tpcmluWGZlNGNxVks0U0hoN055NVVyczdlMVJGQVZGVVRDWlRCZ01Cb3hHSTBhamtmLzMvLzRmKy9idFkvNzgrUlcyWld0cmk0T0RBMElJZ29PRDBldjFPRG82c256NWNnQWlJeVA1NXovL1NlM2F0Vm05ZWpXblRwMWk4ZUxGTEZ5NGtELzg0UTlRM2pzMmE5YU1aY3VXOGV5eno5SzRjZU5IL3BwdmZhdVY3c0hiTDJEdjBOSGp4ZTlSVmxaMlIxbFJVWkVvS0NnUStmbjVJajgvWHhRV0ZvcWlvaUpSV2xvcWhCQWlQeisvU3RzMW1VejNYS2V3c0xEUzh2czlyN29ZT25xODhQWUwyS3ZWNTIwMVBSWlE2ZjdKL2Y2cnEzS0FzU3I3UGJjUHViZXI3S3JLa3BWTm01R3NSNDBPbGs2blkrVElrUS8wbkRWcjFuRG16Qm5WMnZTNHNLcWhVRTFKU1VtOC92cnIxSzlmdjBLNXdXREF3OE9EcjcvK0dzcVArSThmUDU1VnExWmhaMmZIMkxGajc3cE5WMWRYWW1KcTVuVndaYkJ1NCtmbngxZGZmVldoTENFaGdjaklTUFBqVWFOR2taV1Z4YkpseTFpN2RpMEhEaHd3THlzcEthRkxseTdFeHNaV092K3FKcW14d1FvTkRTVWpJNFBjM0Z6NjkrL1BLNis4WWw2V2xwYkdtVE5ucUZXckZqRXhNZmo0K0ZSNDdyUnAwOGpOemJWQXE2MUhqUTFXVkZRVU9wMk9kOTk5bDNYcjFwR1VsR1QrVWRqQndZSGMzRnlNUmlOOSt2U2hSNDhlVUI2NDR1S2JsM3h2Mzc2OVJkdGYzZFhZWU4xU1dsckt6cDA3TVJnTXBLV2w4ZXFycjk2eHp1Yk5tNG1JaUdEanhvMWN2SGlSdUxnNGZ2bmxseXIvUEZNVDFjaDNSZ2hCVEV3TU8zYnM0UFRwMDN6Ly9mY01HalNJbGkxYk1tTEVDQTRkT3NTc1diTUFPSERnQUZ1M2JnVmczcng1Y1BOZWhoWnR2eldva1ljYkZFVmh3NFlOTkczYUZIOS9meUlqSS9IMjlzYlcxcFllUFhvUUh4K1BzN016TGk0dXhNYkdQdlFNMEpxc1JnWUxZTU9HRFJWbWdON2k2T2hJMjdadGlZNk81dlRwMDhURnhmSENDeS9jZFR1L1BlOVF1cWxHRG9YM00yWEtGQ1pNbUlDYm14dVRKazJxOUlRR2s4bkVtalZyS0M0dVp0cTBhUlpwWjNVbWcxV0pCZzBhVUs5ZVBjNmVQVXRBUUVDRlpXVmxOeS96L3NZYmIyQTBHczBuWEVnVjFkaWhzTGk0bUt5c3JEdSsyU1VsSlRGNjlHZzZkT2pBbTIrK3laZ3hZL2o2NjY4cEtpb0M0UERod3dCMDZ0U0pMNy84a3FaTm01S1ptVWwrZmo3SGp4L0gxdGJXNnFZUnE2SEc5bGhUcGt3aE1USFJQS21QOGlQbkgzendBZE9uVDZkNzkrNEFQUDMwMHl4ZnZweVdMVnZTdFd0WEFnTURDUThQcDJmUG5uRHo5cjcwNzk4ZnltZEpqQmd4NG5lZExDczlvRWN4SDZ1Nk1oZ01WWnJUWlVseVBwWVZ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ckYwQTZxcm9LQWdkeUhFRzdjZUN5SEdBaWlLc3ZaV21hSW9rZkh4OFpjdDFjYnFUQWJyTG9LQ2d1eE5KdE5WUlZGY0sxc3VoTWkxc2JGcEhCOGZYNlo5NjZvL09SVGVSWGxnb29VUUNDSE01YmM5anBhaHVqc1pySHNRUW14V2xEczdkVVZSRUVKc3RraWpySVFNMWozbzlmcnRRZ2o5Yjh1RkVIcTlYci9kTXEyeURqSlk5NkRUNlVvVVJkbEd4U0VRUlZHMjZYUzZFa3UzcnpxVHdib1BvOUZZWVRncy8xc09nL2NoZzNVZlpXVmxNVUR4YlVYRnhjWEZNUlpza2xXUXdicVBwS1FrUGJDZC8rMjA3eXd2ays1QkJxc0toQkJiYmcySDh0dGcxY2hnVllFUUlob3czdHpsTXNwYnMwbVBUbUJnNEg4NmRlcTB3OUx0c0JhYTNtSFZtcFVmTEpVOWZCVnA5bHRoQzcrQVVBSER0YXJ2VVZQQUhrQ0ExZjZNbzhDR3M4bkhvclNvUzhOYjl6SzhidDA2UGRyNnRkR3FTdWsyU2NrcDVPWHBBUjZ2WUFHMDlXdkRQNy82VE1zcXBYTER4a3pROUg3Y2NwOUJVb1VNbHFRS0dTeEpGVEpZa2lwa3NDUlZ5R0JKcXBEQmtsUWhneVdwUWdaTFVvVU1scVFLR1N4SkZWWWZyQTgrK0lBTEZ5NVVhZDJVbEJUQ3dzTE1qMmZQbnMyUkkwZnV1bjV3Y0RBR2c2RkNXVVJFQk5IUmxjLzFLeXdzUktmVEVSc2J5NGtUSnlvc08zSGlCS0dob2ZkczM2Wk5tNWc3ZDY3NThkNjllNWszYng1NnZmWE5oTGJxK1ZnNm5ZN3QyN2N6ZGVyVXU2NnpaODhldnYzMld5ai80TStmUDI4T2wwNm40OUtsUzdpNHVBQXdjZUpFT25ic1dPbDI0dVBqOGZiMlp0KytmY3ljT2JQQ3NpTkhqdkRXVzI5eDQ4WU5IQjBkOGZYMXBWdTNialJwMG9UczdHejgvZjBmNnZWMTdkcVYrUGg0aGcwYnhxZWZma3J6NXMwZmFqdVdZSFhCbWpadEdrZVBIc1hlM3Q1Y0ZoSVNVbUdkZ29JQ0ZpeFlRRWhJQ0wxNjlhSlhyMTVRM210OCtlV1hmUGpoaDFEZVk3MzIybXQwN3R5WmhRc1hjdjM2ZFFCQ1EwUEp6czRtTnplWElVT0c4T1NUVDVLUWtNRFNwVXRKU1VraEp5ZUgyTmhZYzMwZE8zWmszYnAxSkNjbnMydlhMcFl1WFFwQWNuSXlzMmJOWXY3OCtUZzVPZDN4V3Rhdlg4L3UzYnZOajdPeXNpZ29LR0RjdUhIbXN0YXRXek5yMWl5YU5HbnlDTjlGOVZsZHNBQVdMbHhJejU0OTc3cjhuWGZlTWY5dE5Cb1pQMzQ4RGc0TzVPZm5jL1hxMVVwN3JMTm56OUt0V3pjQW9xSnVUbGtLRGc3bW0yKytZZno0OGN5Wk13ZWRUb2VQancvSGp4OG5Nek1UblU1SDE2NWRhZCsrUFI0ZUhwdytmYnBDTy96OC9QakhQLzdCakJrektneHh0L1R0MjVkbm5ubkcvSGpIamgya3BhVXhaY29VS084SjkrL2Z6L1BQUC8rNzN6T3RXV1d3SGtSbVppYk5talZqMGFKRlJFZEhrNTZlYmg0NmIrK3hzckt5Y0hKeVl1Zk9uZVpnM2JoeGcxZGZmWldjbkJ6Mjc5L1A4ZVBINmQrL1A2TkdqV0xQbmowY09IQ0FXYk5tOFovLy9JY1BQL3lRa3BJU3lzcktDQTRPcG52MzdvU0dodUxqNDhQR2pSczVlL2JzSFcxemMzUER6YzNOL0RnK1BwN0xseS9UdW5WckFGSlRVODNEdExXeHltQzkrKzY3L1AzdmY3L3JjcjFlYis1OTh2THl1SERoQW1GaFladzZkWW9ubm5paTBoNUxDRUZCUVFIcjFxMmpUNTgrQU9ZNi92YTN2NUdZbU1pMzMzNUxtelkzWjhCbVpHVGc3dTRPd0lzdnZzaUxMNzdJd29VTEtTb3FZdEdpUlJRVkZURml4QWdtVDU1TTM3NTlIK3AxNXVmblU2ZE9uWWQ2cnFWWmJiQ3FPaFQ2Ky92eitlZWZzM2J0emV1bHJWNjkrdFpwOHF4YXRZcGV2WHB4OU9oUnpwNDl5K1hMbDBsSlNXSEJnZ1dVbHBhU25wNU9xMWF0R0RwMEtEMTY5T0QxMTE5bjM3NTlBQnc3ZG96WFhudk5YRTloWVNFN2QrN0UzZDJkTVdQR3NITGxTaUlpSXBnNGNTSmVYbDUzdFBIaXhZc01IMTd4RklDeXNqS01ScU41LzYyMHRCU1R5Y1RPblR0NTc3MzNlUGJaWjMvdlc2Y1pxd3hXVmVYbDVmSDk5OS96d3c4L2tKR1J3Uk5QUE1Hd1ljTXFyTE52M3o0dVhyeklTeSs5eE50dnY0MnJxeXNOR3piRTA5T1Q3Nzc3anNXTEYxTzNibDNDd3NJUVFyQnIxeTZPSGozS3I3LytTbEJRa0hrNy8vclh2L0R5OHFKRml4YTBiOStlOFBCd0ZpOWV6TnExYTZsZnYzNkZ3dzhHZ3dGUFQwLysrOS8vVm1qTHBrMmJPSEhpQklzWEw2NVFIaG9haW8yTmRSMFpzc3BnVlhVb3ZQVk5iTktrU2Z6NDQ0OTgvUEhIVUw3djR1cnFTdVBHamFIOG0yWklTQWhlWGw3ODMvLzlIMjNidG1YeTVNbHMzcnlaN094c1FrSkNPSGp3SUYyNmRHSFFvRUhNbmoyYmtKQVFhdFdxQlVCMmRqWnIxNjVsOHVUSnhNWEZNWHo0Y0g3ODhVYzJiTmpBdFd2WHlNcktJajA5bmJTME5IcjI3SW12cnk5cjFxeXA4dXMxR0F6VXJsMzc5NzFwR3JQYVlGVmxLTFN6czJQY3VIRWtKU1ZWV1A3Sko1L3cybXV2bVlOMU8zOS9mNDRkTzhhc1diTklURXpFWkRLeGZ2MTYrdlhyQjBEYnRtM0p6YzNsdWVlZU16OW54NDRkREJnd2dFYU5HcG5MMHRMU2NIUjB4TXZMaThEQVFISnljdGk2ZFN1UmtaSFkyZDMvYmMvSnljSFYxWldpb2lMT256OWZZZHZXd0NxRDlhQ2NuSnhvMmJJbGxPOTBIenQyalB6OGZQTWhobWVmZlpiNjllc0RtSWVjZ1FNSDR1SGhnYWVucDNsZjZ2ejU4OHlaTTRmQmd3Y3pmLzU4b3FLaWFONjhPZjM2OWNQSnlZbTR1RGh6blRObXpLalFoaE1uVG1CcmExdWxVQUdNSFR1V3pNeE1iRzF0NmQyN041NmVuby9zL2RDQ1ZRYnJRYjRWWHI5K25hdFhyK0xtNXNiMDZkTkpTMHRqMGFKRk5HclVpSjkrK29tcFU2ZGliMjlQZG5ZMi9mdjN4OXZibTRrVEp3SVFGeGRuRGtKc2JDeUxGaTBpTEN5TXdZTUg0Ky92eit1dnY4NjBhZE1ZT0hEZ0kzK05XN2R1cGJpNEdCc2JHL09RYTAyc05saFYvVmFvMCtuNDdydnZhTm15SmNPR0RhTlRwMDdtby9idDJyVmordlRwbkR4NWtwOSsrb25MbHkvajdlMU5aR1FrLy96blA2bGR1emFyVjYvbTFLbFRMRjY4bUlVTEYvS0hQL3dCZ01HREI5T3NXVE9XTFZ2R3M4OCtXK213K25zNU9EZzg4bTArZHJ6OUF2WU9IVDFlV0t2Q3dzSkt5MDBtaytadGVSaERSNDhYM240QmU3WDZ2SzNyTzZ3Rk9UbzZWbHBlMlZXVkpSa3NTU1ZZNlNtSEFBQVp5a2xFUVZRMU9sZzZuWTZSSTBjKzBIUFdyRm5EbVROblZHdlQ0OElxZDk3VmtKU1V4T3V2djI0KzdIQ0x3V0RBdzhPRHI3LytHc29QWFl3ZlA1NVZxMVpoWjJmSDJMRmo3N3BOVjFkWFltSnE1blZ3WmJCdTQrZm54MWRmZlZXaExDRWhnY2pJU1BQalVhTkdrWldWeGJKbHkxaTdkaTBIRGh3d0x5c3BLYUZMbHk3RXhzWldPditxSnFteHdRb05EU1VqSTRQYzNGejY5Ky9QSzYrOFlsNldscGJHbVRObnFGV3JGakV4TWZqNCtGUjQ3clJwMDhqTnpiVkFxNjFIalExV1ZGUVVPcDJPZDk5OWwzWHIxcEdVbEdUK1VkakJ3WUhjM0Z5TVJpTjkrdlNoUjQ4ZVVCNjQ0dUtibDN4djM3NjlSZHRmM2RYWVlOMVNXbHJLenAwN01SZ01wS1dsOGVxcnI5Nnh6dWJObTRtSWlHRGp4bzFjdkhpUnVMZzRmdm5sbHlyL1BGTVQxY2gzUmdoQlRFd01PM2JzNFBUcDAzei8vZmNNR2pTSWxpMWJNbUxFQ0E0ZE9zU3NXYk1BT0hEZ0FGdTNiZ1ZnM3J4NWNQTmVoaFp0dnpXb2tZY2JGRVZodzRZTk5HM2FGSDkvZnlJakkvSDI5c2JXMXBZZVBYb1FIeCtQczdNekxpNHV4TWJHUHZRTTBKcXNSZ1lMWU1PR0RSVm1nTjdpNk9oSTI3WnRpWTZPNXZUcDA4VEZ4ZkhDQ3kvY2RUdS9QZTlRdXFsR0RvWDNNMlhLRkNaTW1JQ2JteHVUSmsycTlJUUdrOG5FbWpWcktDNHVadHEwYVJacFozVW1nMVdKQmcwYVVLOWVQYzZlUFV0QVFFQ0ZaV1ZsTnkvei9zWWJiMkEwR3U4NWZhY21xN0ZEWVhGeE1WbFpXWGQ4czB0S1NtTDA2TkYwNk5DQk45OThrekZqeHZEMTExOVRWRlFFd09IRGh3SG8xS2tUWDM3NUpVMmJOaVV6TTVQOC9IeU9IeitPcmEydDFVMGpWa09ON2JHbVRKbENZbUtpZVZJZjVVZk9QL2pnQTZaUG4wNzM3dDBCZVBycHAxbStmRGt0Vzdha2E5ZXVCQVlHRWg0ZWJwNFBwdGZyNmQrL1A1UlBoUjR4WWdTMnRyWVdlbFUxa0xYUHg3b1hnOEVneXNyS3F2WGNMSzNuWTlYWUh1dFJrajNVbldyc1BwYWtMaGtzU1JVeVdKSXFaTEFrVmNoZ1NhcVF3WkpVSVlNbHFVSUdTMUtGREpha0NrMlB2Q2NscHpCc3pBUXRxNVRLSlNXbmFGcWZobmV4RnovazVlazF2ZUgxbzJScmd6T0EwVVNCcGR2eTBCUlIrWjBQSk1zSkRBemNHeGdZcU5tUHVOWk83bU5KcXBEQmtsUWhneVdwUWdaTFVvVU1scVFLR1N4SkZUSllraXBrc0NSVnlHQkpxcERCa2xRaGd5V3BRZ1pMVW9VTWxxUUtHU3hKRlRKWWtpcGtzQ1JWeUdCSnFwREJrbFFoZ3lXcFFnWkxVb1VNbHFRS0dTeEpGVEpZa2lwa3NDUlZ5R0JKcXBEQmtsUWhneVdwUWdaTFVvVU1scVFLR1N4SkZUSllraXBrc0NSVnlHQkpxcERCa2xRaGd5V3BRZ1pMVW9VTWxxUUtHU3hKRlRKWWtpcGtzQ1JWeUdCSnFwREJrbFFoZ3lXcFFnWkxVb1VNbHFRS0dTeEpGVEpZa2lvVVN6ZWd1Z29LQ25JWFFyeHg2N0VRWWl5QW9paHJiNVVwaWhJWkh4OS8yVkp0ck01a3NPNGlLQ2pJM21ReVhWVVV4Yld5NVVLSVhCc2JtOGJ4OGZGbDJyZXUrcE5ENFYyVUJ5WmFDSUVRd2x4KzIrTm9HYXE3azhHNkJ5SEVaa1c1czFOWEZBVWh4R2FMTk1wS3lHRGRnMTZ2M3k2RTBQKzJYQWloMSt2MTJ5M1RLdXNnZzNVUE9wMnVSRkdVYlZRY0FsRVVaWnRPcHl1eGRQdXFNeG1zK3pBYWpSV0d3L0svNVRCNEh6Slk5MUZXVmhZREZOOVdWRnhjWEJ4andTWlpCUm1zKzBoS1N0SUQyL25mVHZ2TzhqTHBIbVN3cWtBSXNlWFdjQ2kvRFZhTkRGWVZDQ0dpQWVQTlhTNWp0S1hiSXoxR0FnTUQvOU9wVTZjZGxtNkh0YkN6ZEFPc1JmbkJVdG5EVjVGbXZ4VzI4QXNJRlRCY3Evb2VOUVhzQVFSWTdjODRDbXc0bTN3c1NvdTZOT3V4QkF5dlc3ZE9qN1orYmJTcVVycE5VbklLZVhsNmdNY3JXQUJ0L2Ryd3o2OCswN0pLcWR5d01STTRkRGhlcy9ya1BvT2tDaGtzU1JVeVdKSXFaTEFrVmNoZ1NhcVF3WkpVSVlNbHFVSUdTMUtGREpha0Noa3NTUlUxT2xnRkJRVVZ6aG1VSHAwYUZhem5uMysrd3VOUm8wWng1Y29WUHYvOGM3S3lzaW9zbXoxN05yR3hzVlhlOXRteloxbXpaczBEQmZYUW9VTWtKaVpXdWl3ME5KU0VoSVFxYjZ1NnNacjVXRC84OEFQdnZmZGVsZGQzY25KaTE2NWRiTjY4bWVQSGo4UE5zeUJZc0dBQkFQMzY5YU4yN2RvWURBWktTMHNaTldvVUsxZXVwR1hMbG5kc2E5cTBhWnc4ZVJKN2Uvc0s1VGR1M0NBOFBKem5ubnVPdW5YcnNtM2JOakl6TTVrM2J4NXo1c3hoMzc1OWQyM2ZYLzd5Rjl6ZDNaaytmVHJ6NXMwak56ZVhmLy83MytibFo4NmNZY21TSlRnN081dkxGaTFheEJOUFBGSGw5OENTckNaWWZmdjJwVnUzYmhYS2R1ell3UTgvL01Dbm4zNTYxK2QxNmRLRko1OThFb0RkdTNjemZQak5LV0dOR3pjMkIydml4SW1VbHBhU25wNWVhYkFvLzFDN2RPbFNvU3dzTE16OHdUZHMySkNWSzFjeVpzd1lEaDA2eE5LbFN5dXMrOGtubjJBMEdwa3hZMGFGOHZEd2NLS2lvbGkrZkRrOWUvWTBsOCtZTVlOeDQ4YlJ2bjE3YzVtTGk4dDkzNmZxd21xQ1ZhdFdMV3JWcWxXaHpOSFJFVnRiVzF4ZEs3MXVCeVVsSlZ5L2ZyMUNtZEZvQk9EeTVjc1lqVVpPblRwRllXRWh3Y0hCVU40elJrUkVrSnViUzBKQ0F2NysvdGpZL0crUFlkdTJiVGc2T3BLZm4wOXFhbXFGSHNUTHk0dE5temJoNXVaV3BkZDA0OFlOT25YcXhPclZxOUhyOVV5Wk1zVzg3Tnk1YzN6MDBVYzRPVGtCNE83dXpnY2ZmRkNsN1ZZSFZoT3N1eWtwS1dIKy9QbU1HemNPYjIvdkNzdnk4dkw0NXB0dkFNak96cVp6NTg3bXg3Zkt0bXpaUXNPR0RjMWxBd1lNSUNZbWh0bXpaek5nd0FDNmRldkd0R25Uek10dGJHekl6TXpFMXRhV3FLZ29HalJvd0kwYk44akl5SUR5bnJBcUNnb0tHREZpQkVPR0RHSFVxRkVjT25USTNKc0NmUDc1NS9UdTNadm16WnVieTlMVDB5czhyczZzUGxnbWt3azdPenVHRFJ0R2FHZ29vMGVQeHM3dTVzdHExS2dSNzd6ekRpYVRpYmZmZnB2dTNidlRxMWN2QU96czdQamtrMC9vM0xremZmcjA0ZlRwMDNoNWVWRzdkbTN6dHMrZVBjdU5HemNBV0xKa2libjN1T1c3Nzc1ajRzU0oxSzlmbnpWcjFuRHg0a1g2OWV2SDVNbVQ3OXR1WjJkbnZ2amlDMmJNbUlHbnB5ZDZ2WjZTa3YrZHRUOWt5QkFBOHZQenpXV2xwYVcvKy8zU2l0VUh5OUhSa2ZuejU5TzdkMjhXTGx6SXp6Ly96S0pGaTh6LzJSOTk5Qkh4OGZFb2lzS2VQWHZZczJjUEFDMWF0S0JwMDZaY3ZYcVZrcElTL3Z6blA3Tml4UXBzYlczNThjY2ZTVWhJSUNFaGdhRkRod0l3YytaTW9xS2lXTHAwcVhtb0N3ME5wVUdEQmdRRUJCQVJFY0dhTldzd0dBeFZibnZqeG8zNTZxdXZzTE96dzJnME1tellzQXJEN3UyR0RCbUNqNC9QSTNqSHRHSDF3YnFsUzVjdWJOeTRrYmx6NXpKNjlHaGlZbUtvVTZjT1lXRmhUSjA2bFpVclYvTDk5OS9UdFd0WDh3N3huajE3MkwxN041OTk5aG5QUGZjY0xWdTJaT1BHamFTbnA5T29VU01tVFpwa0hnb2RIUjNwMXEwYlI0NGM0ZFZYWHlVakk0UDgvSHc2ZHV6NHU5cTliZHMyV3JWcVJaczJiYmgwNlJLclY2KytZNTNvNk9nNzloV3J1OGNtV0FDdXJxNnNXTEdDeE1SRTZ0U3BBOER4NDhleHM3Tmp4b3daWExwMGlaMDdkK0xzN014VFR6M0ZtREZqV0xSb0VYWHIxbVg5K3ZVQURCMDZsS0ZEaHpKNzl1dzd0dCtuVHgvKyt0ZS9NbURBQU5hc1djUEFnUU9wN1BwWkFBYUR3VHdrMzh1R0RSdDQ0NDAzYU5PbURRYURnWU1IRDk2eFRrWkdCazJhTkhtSWQ4UnlIcXRnVVg1OWhkdDdrVDU5K3RDblR4OEFGaXhZUUo4K2ZXalRwZzFsWldXWVRDWU1CZ052dnZrbWRlclVZZXZXcmZqNit1THY3MS9wdG4xOGZPallzU1BUcGszajh1WEx6SjgvdjlMMWREb2RjK2JNNGJQUFBydm5JWUs4dkR4ME9oMGRPblNBOHYzRnBLU2tPOWE3ZHUzYUE3OFBsdmJZQmV1M3BrMmJ4cFVyVjhqUHp5YzdPNXNqUjQ3ZzVlVkY1ODZkT1hEZ0FPM2J0MmYvL3YyRWhJU3dmLzkrR2pWcWRNL3RkZWpRZ2Vqb2FBWU1HSERINFkreXNqSU9IRGpBcGsyYm1EQmhncm5Ydkp1alI0L2k2ZW1KbTVzYkJvTUJCd2NINXMyYmQ4ZDZHelpzZU1oWGJ6bVAvVTg2TDcvOE10T25UeWNxS29yZzRHRG16NS9QQng5OHdDKy8vSUtmbngrZmZQSUp2Lzc2S3pFeE1adzRjWUlXTFZwUVdscEtUazVPaGFHc3JLeU1GU3RXRUJrWnllTEZpMGxKU1NFc0xJeVRKMCthMXpsOCtEQkZSVVdzV2JPRzBhTkhrNTJkVFU1T0RubDVlYVNtcGxZNGlzN042NXhXNkYwVlJjSE56UTAzTnpmcTE2OVBuVHAxY0hWMTVkS2xTM2NjOWEvdUh2c2VxM2Z2M3VhL2IzM2pPblBtRFA3Ky9zeWNPUk5GVVhqdnZmZVlOV3NXN2RxMTQ4S0ZDN3owMGt1NHU3dFhHQkwvOWE5LzRlYm14c2FORzZsWHJ4NjlldlhpNjYrL1p0V3FWZVp2azJGaFliUnQyOVo4d1BhcnI3NHk5emFlbnA2ODlkWmJGZG9taEtCejU4NlZ0cnV3c0pBaFE0WWdoTURWMVpVMzNuaWowdlZxUEcrL2dMMURSNDhYTlluSlpCSmxaV1hDWURCWXVpbGk2T2p4d3RzdllLOVduL2RqMzJOWmtxSW9WZnBtK0RoNjdQZXhKTXVRd2JxSDFhdFhzMzE3eGF0dUd3d0czbnJyTGRMUzBpeldMbXNnZzNVUElTRWhmUGpoaDhURnhabkxJaU1qeWMvUHAwV0xGaFp0VzNWWE0zY0E3dVBDaFF0TW1EQUJ5citkelprengveU5NaXNyaTNyMTZ2SFNTeS9oN2UxTlJFU0VoVnRiUGNsZ1ZjSmdNT0RxNnNyR2pSdk5aYk5uejZadjM3N213eGZuejU5bjVzeVpGbXhsOVNhRGRSY1hMMTZzTVBFdUpTV0ZDeGN1bUtjUEZ4Y1gzK1Baa2d6V1hUUnUzSmkvL3ZXdjVzZkxsaTJqVzdkdTV1bkptWm1adlAvKyt4WnNZZlVtZzNVWDl2YjJOR3ZXelB6WTBkR1JoZzBiVmlpVDdrNEc2eTdPbmoxTHYzNzl6SS96OHZJNGN1UUk0ZUhoVUQ0VG9WNjllaFpzWWZVbWcxV0pwazJiOHRsbm4xVTRRK2EzTysvRnhjWHlXTlk5eUdEOVJuUjBOQ3RXckxpalBEOC9uOE9IRDdOczJiSTdsbjMvL2ZleTkvb05HYXpmR0RCZ0FBTUdETGlqL0xjOWxuUnY4c2k3cEFvWkxFa1ZjaWlzSW1zNkM3azZrRDJXcEFvWkxFa1ZNbGlTS21Td0pGWElZRW1xa01HU1ZDR0RKYWxDQmt0U2hReVdwQW9aTEVrVm12NmtrNVNjd3JBeEU3U3NVaXFYbEp5aWFYMGEzc1ZlL0pDWHA5ZjBodGVQa3EwTnpnQkdFd1dXYnN0RFUwUzBwWnNnL1VaZ1lPRGV3TUJBelM2cVllM2tQcGFrQ2hrc1NSVXlXSklxWkxBa1ZjaGdTYXFRd1pKVUlZTWxxVUlHUzFLRkRKYWtDaGtzU1JVeVdKSXFaTEFrVmNoZ1NhcVF3WkpVSVlNbHFVSUdTMUtGREpha0Noa3NTUlV5V0pJcVpMQWtWY2hnU2FxUXdaSlVJWU1scVVJR1MxS0ZESmFrQ2hrc1NSVXlXSklxWkxBa1ZjaGdTYXFRd1pKVUlZTWxxVUlHUzFLRkRKYWtDaGtzU1JVeVdKSXFaTEFrVmNoZ1NhcVF3WkpVb1ZpNkFkVlZVRkNRdXhEaWpWdVBoUkJqQVJSRldYdXJURkdVeVBqNCtNdVdhbU4xSm9OMUYwRkJRZlltayttcW9paXVsUzBYUXVUYTJOZzBqbytQTDlPK2RkV2ZIQXJ2b2p3dzBVSUloQkRtOHRzZVI4dFEzWjBNMWowSUlUWXJ5cDJkdXFJb0NDRTJXNlJSVmtJRzZ4NzBldjEySVlUK3QrVkNDTDFlcjk5dW1WWlpCeG1zZTlEcGRDV0tvbXlqNGhDSW9pamJkRHBkaWFYYlY1M0pZTjJIMFdpc01CeVcveTJId2Z1UXdicVBzckt5R0tENHRxTGk0dUxpR0FzMnlTcklZTjFIVWxLU0h0ak8vM2JhZDVhWFNmY2dnMVVGUW9ndHQ0WkQrVzJ3YW1Td3FrQUlFUTBZYis1eUdlVmRTcVZISnpBdzhEK2RPblhhWWVsMldBdE5ielp1emNvUGxzb2V2b3FxNVcrRnpYM2ErU3UydHQwVm9YUVFpbWlxS05RVFFyRzFaSnNVc0FjUVlOR2ZjUlJGR0lYZ2hpS1VUS0dJNDVoTSs4Nmxua2kyWkpzcVU0MkNGV1R2M2Fac2dxSW9FMUdVOWdET1RrNTR1RGVsYnIyNjJObGFORmZWaHNGbzVNYU5QQzVmenFTZ3NCQUFJVWcwSVZabUpCLy9BakJZdW8xVWwyQjUrM1I0Qmx0bGc2SW9MZHMvMlphWCsvZWoyM1BQMHNhbnRhV2JWcTJscE9xSVBYQ1FIN2J0NE1TdlNRQTZZVENOUEplVytJdWwyMlp4emYwREpyZndEeWo5UTQ4K1l0djJYY0prTWducHdaaE1KaEd6ZmFkNDV2bGcwY0kvb0xTNWY4QmtTMyt1RnRXOFRjQ2NGdjRCWXRUNE1KR1RrMnZwejhmcVhjL0pFU05lZjBPMDhBOFEzbjRkMzdia1oydXhIUmZ2TmgzRGJHeVVEMTk2c1M4clB3N0gyY25KVWsxNWJEZzZPUEJ5U0QvT25qdEgydWt6dmV1N05iMlVtNVY1MUJKdHNjZytscmRQaDJjVU81dlk3bDI3Mkg4UnNRSWJHL2t0L2xFeUdvMk1uL2huOXUwL1VDb01vcnNsOXJrMEQ1YTN0N2VENGxndjBkUER3eWRteXlicXVyaG8zWVFhSVM4L241QkJRN2g0NlhJS3hUY0N6cDA3VjF5RnB6MHkybmNWRHZVV2dPS3o1TjI1TWxRcXF1dml3cUlGYzFBVXBRME9ydk8xcmwvVFlIbjQrcnFoTURXNFZ3KzZkKzJpWmRVMVVzL3VYZW5Wb3p1S0lxWjYrdmsxMUxKdVRZTlZTM0djcGFBNFQ1MzBSaFhXbGg2RmFaUERBS1ZPTFJ4bWFsbXZac0h5ZXZMSkJvb05rM3IxNkU2N3R2NWFWVnZqdFgvU254N2R1d0ppNmhOUHRLK3ZWYjJhQmN2T1lEc1NGSmVwRTJWdnBiVXBZYUdnS0M2S2s4MElyZXJVYmloVWJBYTM5V3REeC9aUGFsYWxkRk9uZ0E2MDhmVkJnY0ZhMWFsSnNKcTA2dEFZNk5xbmR5OHRxcE1xRWR5ckI2QjA5L0QxZGRPaVBrMkM1V2l2L0ZGUnNPM2Q4M2t0cXBNcUVmeENEeFFGVzNzY0JtbFJueWJCVWhUbFpRLzNwdmo3K1dwUm5WU0pkbTM5Y1cvYUJCc2JaWUFXOVdrU0xDRUlmTHB6RUpXZHJpNXBRMUVVbmdycUJBb0JXdFNuZXJDOHZRTmNGUVVQMzlhdDFLNUt1ZzlmbjFhQTBxeEI2OVoxMWE1TDlXQ1phb2wyQUQ0KzFUTllScVBSMGszUWpFK3JtNStCaTUxRE83WHJVajFZTmdydEFLcHJqN1Z1M1RwV3JGaHhSL2s3Nzd6RHRtM2I3dnY4bEpRVXhvMGJwMUxySGkzZjhuOXVHK3hVUCthaitsazZpZzJldGV6dDhmTDBVTHVxQjJZd0dQanV1Ky80NUpOUHFyVCtnZ1VMeU0zTnJWQldVRkRBbVRObm1EWnQyaDNyRHhreWhPZWVlKzZSdGZmM2F1YmxpYjI5SGFXbFpWNXExNlY2c0lTZ3JvdUxTN1hjY1krT2pxWlRwMDU0ZVhtUmxKVEVsQ2xUek1zS0NncUlqWTBsUER3Y2dIcjE2ckY4K1hMS3lpcWVwSk9lbnM2WFgzN0pwRW1UN3RoK2t5Wk5OSGdWVldkalkwTWQ1enBjTDd1dStqNldGdWNWMW5WeWN0U2dtZ2RUVUZEQTJyVnJpWXlNWk9QR2pTUW5KN05ueng3ejhuZmVlWWR1M2JvUkVoSnkzMjA1T2pyU3BrMGJsVnY4YURnNU9aS1RxNmcrWDBuOW9SQmNuSjJyMzdUamRldldZVzl2ei9yMTYvbnBwNS80L1BQUHEvUzhCUXNXY1BEZ1FaektwMUtYbFpXUms1UER3SUVEemV0Y3ZYcVZ5TWhJMnJkdnIxcjdINWF6a3hNQzVYSG9zWlM2VHRWd1BudVBIajN3OVBSazQ4YU5qQnc1RWc4UEQyYk1tTUh4NDhlaGtxRnczTGh4akJ3NUVvQlpzMmJSdDI5ZktOOTVYN1pzR1Y5ODhZVjUyNkdob1JaNVRWWGg1T3dFUWxoL3NBUkNjTnZGWWF1TE5tM2FrSldWaGJPek04T0hEd2ZnbzQ4K3NuU3pWS2RvTkJ0ZGc2RlF5ZFByQzlTdTVvRmR1SENCdVhQbjByZHZYeFl0V29TTGl3dHQyN1pseDQ3S3Ivc3hjK1pNdkx4dWZwbDYvLzMzemQ4a2MzTnpLUzR1cG0vZnZ0alozWHc3czdPek5Yd2xEMFpmb0FlRlBMWHJVYi9IVWtTZXZxRDZCU3MzTjVlbm5ub0tWMWRYdkwyOThmZjNaL3YyN1RSbzBJREJneXZPTG5uMzNYZkp5N3Y1V1l3WU1ZSXBVNmJRcUZFanRtM2JSbVJrSkhsNWVmajYrdkxCQngvZzRPQkFZbUlpM3Q3ZWxubGg5NkhYRjZEd0dBUUxsUHlDZ2tMMXEzbEE3ZHExNC8zMzN3ZkFaREtSa1pFQlFLTkdqV2pidG0yRmRSMGQvL2V0MXRmWEZ5RUVLMWV1SkM0dWpubno1ckZ5NVVwZWV1a2xKa3lZd0pJbFMralFvWVBHcjZicTlQb0NoSGdNZ2lXb25qM1dxVk9uMkxkdkg4ZVBIK2ZreVpQNCtma1JGQlIwMytlZFBIbVM4UEJ3M04zZGlZaUlJRDA5SFlDK2ZmdFN2MzU5Sms2Y3lNQ0JBeGsxYWhUVjdVdUxFT0xXaFVUeTFhNUw5V0RaQ09XODBXams2dFZyTkc3Y1NPM3Fxa3luMDVHWGw4Y3JyN3pDa2lWTHFGKy9QbXZXckdIZHVuVnMyYktsd3JvNU9Ua0FMRm15aEo5Kytva1pNMll3WU1DZHMwK2VmdnBwdnZubUc5NS8vMzFlZlBGRmxpNWRTcGN1MWVkc3BNd3JWekdaVEFnaE10U3VTL1ZnbVF6R2t6YjJ0aVNucGxXcllMMzg4c3U4L1BMTGQ1U1BIRG1TTjk5OHMwTFptREZqQU9qWnN5ZVRKazJpZnYyN241UFFzR0ZEbGkxYnhxbFRwMmpac3FVS0xYOTR5U21wY1BPZi9ZU2wyL0s3dWJtMWNmSDI2MmlLaVByUzB0Zk1xUEZXUjM0dXZQMDZHajA4Z2xRZm8xV2YzWkNWbFpJUHBLZWs2ZFN1U3JxUFU2bHBvQ2huTDEyS1YvM2JsRFpuNlNnay9CSVhYK0V1V3BLMmhCQWNqb3RIRVNSb1VaODJVNU5OL0hnNU01TmZrNnJkcFRKcmpCTy9KbkhsNmpXRUVQZWZaUFlJYUJLc01sRVVMUVRHbmJ2M2FsR2RWSWxkdTM4R01CZ0tERnUxcUUrVFlGMUtUYzBDOXUvYUk0TmxLYnYyL0l3UUl2YkNoVit2YTFHZmRtZENDOU8vVTFKMUhEMldxRm1WMGsxSGp5V1NtcVpEZ1MxVldQMlIwQ3hZcGFKNG5VQVVmQm9ScFZXVlVybFBWMGNCSXIrVWtnMWExYWxac01xSHc1VS83OXZQeWFSVFdsVmI0eVdlL0pXZlkvY2pUS3k2bUp5czJiUUxUYStQVlZ4bUV5NmdZTVdxU0MycnJkRldySXBFSUFwS1JWRzRsdlZxR3F4TVhjSTFoRml4YTgvUDdONzdYeTJycnBGKzJ2dGZkdis4RDRUeVNmbUlvUm1MWE53V1I5ZVRUUnE1dFlyWnZJbUdEUnRvM1lRYUlmdjZkVUlHRGVGYVZyWk9GT1cyZit3dmJudnUzTGxpazFHTXZYb3R5eEQyNTcvY2NUcVY5UHVWbHBZU052VXZYTXZLTGpNSjQyaXRRNFdsYmlCd0kvdEtScjBHamJNenIxenBuNVNjUXIvZ0Y3Q1ZOMkY2SkVwS1NwZzBmVFlIRHgzR0tNU2tqT1JFVFE2SS9wYkZQczBiMlZmaTZqVnNZanlYbnRIcjZMRkVlblRyV21HbXB2VGdzckt6Q1pzNmsvMEhEeUdFNlcvcHlZa2ZXNm90RnUwbWJtUmYyZWZhc09tTjh4Y3VCbS9lK29PTlc0TUcrUHEwbG5lcWVFQUdnNUhOVzMva3pha3owWjArWXpBS01UMDlPWEc1SmR0VUxjNTdiKzRYME1WR0VSdEJhZWJoN3M1cnJ3eWlUM0F2ZVZ1NSswaEpUV1A3cmoxOHQvbmZYTHFjQ1pCaEVzYWg2Y2tuL3MvU2Jhc1d3UUpvMHFTRHM2TXI0eFZGbVNCdmhIbDNsZDBJRXlGT0NDRStLODIzLzB5THVWWlZVVzJDZGJ2cWVPdmU2c0phYnQwclNaSWtTWklrU1pJa1NaSWtTWklrU1pJa1NaSWtTWklrU1pJa1NaSWtTWklrU1pJa1NaSWtTVkxOOGY4Qkd0Ry9vck1pTitRQUFBQUFTVVZPUks1Q1lJST0iLAoJIlRoZW1lIiA6ICIiLAoJIlR5cGUiIDogImZsb3ciLAoJIlVzZXJJZCIgOiAiMjgxNzE0Njc5IiwKCSJWZXJzaW9uIiA6ICIxNSIKfQo="/>
    </extobj>
    <extobj name="ECB019B1-382A-4266-B25C-5B523AA43C14-11">
      <extobjdata type="ECB019B1-382A-4266-B25C-5B523AA43C14" data="ewoJIkZpbGVJZCIgOiAiNTI3MDAxNTg2OTgzIiwKCSJHcm91cElkIiA6ICIyMDc2MDA1MjUiLAoJIkltYWdlIiA6ICJpVkJPUncwS0dnb0FBQUFOU1VoRVVnQUFBSndBQUFKaUNBWUFBQUF5djZzTkFBQUFBWE5TUjBJQXJzNGM2UUFBSUFCSlJFRlVlSnp0M1hsWVZOWC9CL0QzR1Joa0VRVEZEVGZVUUZGUUFYZk5FTmZVMU54eXdhWGNVRURON0ZlYTJ6Y2xVekJUc3dSeis2WitOUldUZ25BcEZkUGNFTGRBRVJkd0FSRUVaSkNCV2M3dkQyRjBRZ05NenAyQnordDVmQjd1bVR0elBuZm03VDMzM3JsekwwQUlJWVFRUWdnaGhCQkNDQ0dFRUVJSUlZUVFRZ2doaEJCQ0NDR0VFRUlJSVlRUVFrakptTlFGdkVnakoxY1habUxTalhIV2lqTmVoekZVNDV5WlNGMlhJV09NYXpoSE51TXNsVE4rRVZwdDlPMkV5MWVscnV2dkRDaHdubkxIWnFwSmpMRnBZTXdOQUt3c0xlRlF0dzVzcXRuQTFJVHk5ay9VR2cyeXN4OGpKU1VWdVUrZUFBQTR4eVV0K0xya3F4YzNBVkJMWFNNTUpYQ09UcTA2d0lUdFlJdzFjV3ZaQXUvMDc0czN1M1JDTTZjM3BDN05LRjFMU01UeEV5ZnhjK1FCWFA0ckRnQVN1VnJyYy92NnBkTlMxeWE1Umk1dC9CcTd0Q25vNk5XYlIwWWQ0bHF0bHBQWFE2dlY4b2lvZzd6RFc3MTRZNWMyQlkxYzJ2aEovWGxMcWxHek5wODFkbW5EeDA3MDVabVpXVkovUGhYV284eE1QdWI5S2J5eFN4dnUyTHoxcDFKKzVwSnRHRGsyYSswcms3R3ZCcnpkQit0V0I4UEswbEtxVWlvOEMzTnp2Tk92TDI3ZHZvM3JOMjcydExPdmN6OHJQZlc4RkxWSXNnM242TlNxQXpPVkhlL1d0Yk44MC9xMWtNbGtVcFJSNldnMEdreWNOZ1BSZjV3bzRHcmVUWXB0T3VHQmMzUjBOR2NXMVM3VmMzQndpdGkzQ3piVzFxSkxxTlFlNStTZzMrQVJ1SGMvNVJxVTJXMXUzNzZ0Rk5tLytGV0xlYlZGQUhNS1hEeWZ3aVlCRzJ0ckxGbjBHUmhqeldCdXUxQjAvMElENStEc2JBK0dnRjdlWHVqV3RiUElyc2x6dW5mckNtK3ZibUNNQjlScjNyeUd5TDZGQnM2TVdjeGhZRllCMDZlSTdKYTh3RXcvWHdDc3Fobk1aNHZzVjFqZzZyZHNXWjNKTU4zYnF4dGNXN2lJNnBhOGhGdExGM2gxNndxQUJ6UnM2R1lucWw5aGdUTlZtL2dBekRwZ0dxM2RESVcvNzJTQU1XdG1LUnNqcWs5eFF5cVREV25SdkJsYXU3VVUxaVg1Wng1dFdxR1pzeE1ZTUVSVW4wSUNWN3RwcTFvQXV2YnU2UzJpTzFJR3ZieTlBTEJ1RHM3TzlpTDZFeEk0Q3psN2x6R1k5T3orbG9qdVNCbjA2dUVGeG1BaWgvbGdFZjBKQ1J4ajdCMkh1blhnMHR4WlJIZWtERnhidUtCdW5kcVF5ZGhBRWYwSkNSem5jRy9mMWhPTUdjVFpVT1E1akRHMDgvUUFHTnFJNksvY0ErZm8yTWFXTVRnNHY5RzB2THNpcjhqWnFTa0ExcUQ2RzIvWWxIZGY1UjQ0clJsM0JRQW5Kd3Fjb1hKcSt2U3pzVFkxZHkzdnZzbzljRElHVndDb2lHczRqVWFEL3YzN1E2blUvLzc3NU1tVG1EeDVzbVIxbFpWejRjcEFCdE55UDJabFd0NGRNQm5xbWNubHFGL1BvYnk3ZW1XUmtaRllzR0JCcWVjL2VmSWtxbFNwZ2djUEhrQ2owY0RjM0Z6djhVMmJObUhRb0VFQWdQdjM3OFBCd1hDWEhRQWExSzhIdWR3VUJRV3ErdVhkVjdrSGpuUFlXRnRiRy9RT3c5dHZ2NDNldlhzREFBSURBOUcwYVZPTUhEbFM5L2p5NWN2UnFGRWpYWnVwcVNuaTR1Sncvdng1Mk5yYTR2VHBwNmVWdFczYkZ1ZlBuMGR1Ymk3NjkrOFBoVUtCRHo3NEFGdTJiRUdkT25Va1dycVN5V1F5VkxXcWlrZXFSOGEvRFFmQXh0TFNRa0EzcjQ0eEJsTlRVNWlhbW9JeEJwbE1wcHMyTlgzNmYvTDVOZ0Q0L2ZmZnNXL2ZQcWhVS3V6YXRRc0JBUUhJeTh2RHlwVXI4ZW1ubno3OUVLdFdoWStQRDFhdFdpWHhFcGJNMHRJQ0RLemN6eGNyL3lFVnNMYXlxbmluai92Nyt5TWpJd1B0MnJWRDM3NTkwYjE3ZDZ4ZXZScjM3dDNEK3ZYcm9WQW9vRkFva0p1Ymk2eXNMTVRIeDhQRnhYQlBXckN5dEFRSEsvYzFYTGtIRG1BMmxnYitlNFc4dkR4d3pvSENIUUdWU29VbmhiL3RmRkdiWEM2SFhDNUhRa0lDZkh4OGtKYVdoanAxNnFCVHAwNXdkWFZGM2JwMVlXOXZqK3JWcThQR3hnWmJ0bXpCOXUzYnNYVHBVc21Xc1NTV1ZwWUE1OFlmT0E3T1VmaGhHcXBodzRZaEt5c0xBS0JTcWNBWVEyaG9xTzd4djdjTkhUb1UvdjcrU0UxTlJlUEdqWEg4K0hFNE96dkQyL3ZGM3hXUEdERUNKZ2IrUTI0bTZOY0dBb1pVOWxpaHlDM3ZidjZWaUlnSTNkL3o1ODlIbXpadE1HellNRjFiWUdBZ0dqZHVqTkdqUit2YUVoSVNZRzV1anNlUEgrUFVxVlB3OVBSRWJHd3NwazJiQmx0Ylc5MThuSE13eGhBVkZTVndpY3BPa2FzQUdCNlhkei9sdjRaai9MRWkxN0FEOTd6MDlIVFVxRkh5V2RmT3pzNFlQbnc0eG8wYmgvejhmRXlkT2hXM2J0MUMyN1p0OGMwMzMram15OHJLMHR2ak5WUUtSUzRZeWo5d0F2WlNXVTV1N3BOU3pDZTkvUHg4eE1YRndjbkpxVlR6VDVnd0FVMmFOTUdUSjArUW5KeGM3dldWSjRVaUY1eFhnTUJ4R004YWJ2MzY5WEIyZGtiOStxVTcvdm5MTDc4Z0tTa0pNMmJNZ0orZkgrN2Z2MS91TlpZSHpublJCWEJ5eXJ1dmNoOVNaWnpkMFdnMFNFdDdpRnExYXBaM2Q2OGtMeThQcTFldnh1SERoN0Z4NDhaU1BlZkhIMy9FdDk5K2l3MGJOc0RKeVFtdXJxNVFLcFdJalkzVmZjc0FBRnF0dGh3cmZ6MVNINlJCcTlXQ2MxN3VxK2x5RDV4V3Jia2lrNXZnYXNKMWd3MWNhR2dvRWhJUzhNTVBQNkJ1M2JxbGVrNlZLbFd3ZHUxYTNmRHI0dUtDMk5oWXVMdTdHOTAyM05WckNjRFRsY05scVd2NTErenRtMWs3Tm0rdFhiOWhzOVRYZEhrcGxVcFZxYS9hOUYzb1J1N1l2TFhHd2NHejNBK1lsdnMyWEhyNnRSd0FTZGV1SjVaM1Y2K3M2Q3V0eWlvKzRUckEySzM3OTJQS2ZlOU96SysyR0dKUG40M1JIYzBuaG9OempqTm5ZOEE0WWtYMEorWVVjeTErU1VsTnhWOXhCbmZKMlVydjhsOXhlSkQyRUp6elNCSDlDUW1jaXVlRmN3N053ZCtPaU9pT2xNR2gzNDRDZ0ZxZHE5NHZvajhoZ2J1ZmtKQU80STlEdjFQZ0RNMmgzNCtDYzM3ODd0Mi9Ib25vVDl3djc3bjJwMnNKaVRoLzRaS3dMc2svTzMvaEVoS3VKNElCKzBUMUtTeHdCVnk1allQbmZyTitnNmd1U1FtKytXNERBSjVUZ1B3ZG92b1VGcmpDWVhYZDBlZy9jQ1V1WGxTMzVDVXVYZmtMUjQvL0FhN0Z0L2V1WHMwUTFhL1E2OE1wVmJKZ0R1U3UvVGEwRkhPVDhyVDIyMUJ3OE53Q25oY3NzbCtoZ1V0TmpIMEl6dGNlK3Ywb2ZqdHlUR1RYNURtSGp4ekRiMGVqQWM3V0ZJNDh3a2h5VVdsWTJGNnBYZE8rYVVUWUx0U29VVjEwQ1pWYXhxTkg2RGQ0QkI2bVp5VHl2Q3kzQ245UjZkdTNieXUxR2o0aDdXRzYybmZHUjFDcFZLSkxxTFFLQ2dyZ0cvQVJIcVpucUxSY00wNTAyQ0RWalVHeU14NGtWNnRlS3lQMXdZUCtjVmV2b1crdkhnWi96cit4eTgvUHgvUlpIK1BrcVRQUWNENDkrZW9sSVFkNi8wNnlUems3NDhIWmFqVnFhMjRuSlh1ZnYzQUpYbTkyaFlXRllmOSsxVmlsWjJUQU4yQTIvamg1Q3B4cjV5VmR2YlJhcWxva1hhMWtaenlJdHExUkovdk8zWHU5d3ZiL0xMT3ZYaDNPVG0vUW5XbGVFN1ZhZzdEOXYyQnF3R3drM3JpcDFuQStLK25xcFpWUzFtUVE1K1EwYXQ2bXM0enhuUUJyNEZDM0x0NGJPaGk5ZTNuVDdTdGYwYldFNjRnNjlEdDJoLzJFK3ltcEFKQ3M1WnFSU1Zjdi95bDFiUVlST0FDb1hidVZsWVV0SmpMR0p0RU5lc3Z1UlRmb0JlZVhPZWZmRitUSXZ4ZHhybHRwR0V6Z25tZm90eUEza2NFS0FEUmFHTXl2ZzR6bEZ1VGtGYmk3dXg5eGQzZW5VMTllQVcyZEU2RW9jRVFvQ2h3UmlnSkhoS0xBRWFFb2NFUW9DaHdSaWdKSGhLTEFFYUVvY0VRb0Nod1JpZ0pIaEtMQUVhRW9jRVFvQ2h3UmlnSkhoS0xBRWFFb2NFUW9DaHdSaWdKSGhLTEFFYUVvY0VRb0Nod1JpZ0pIaEtMQUVhRW9jRVFvQ2h3UmlnSkhoS0xBRWFFTThuSmRoc2JUMDdNdTUzeEswVFRuZkFJQU1NYTJGTFV4eGtKalltSlNwS3JSV0ZEZ1NzSFQwMU91MVdyVEdHTzJMM3FjYzU0bGs4bHF4Y1RFMENYWlMwQkRhaWtVQmltY2M2NTNrK0hucHNNcGJLVkRnU3Nsem5uWWkyNVR6aGdENXp4TWtxS01FQVd1bEJRS1JSVG5YUEgzZHM2NVFxRlFSRWxUbGZHaHdKVlNZbUppUG1Nc0V2cERLUmhqa1ltSmlmbFMxMmNzS0hCbG9ORm85SWJWd3I5cE9DMERDbHdacUZTcUNBRFAzNTlLcVZRcUl5UXN5ZWhRNE1vZ0xpNU9BU0FLejNZV0RoYTJrVktpd0pVUjUzeGYwYkJLZTZkbFI0RXJJODU1T0FETjAwMDZUYmpVOVpCS3dOM2QvVmNQRDQ4RFV0ZGhqRXlsTHNBWUZSNEVwdEhoRlFqN0xyVnhzOVlqT0dQVFJQVlhuaGdnQndBT1ZJaXZzemo0bGFTckZ3TkU5Q1ZzRGNmQlJsbFpXbmk1dWJZUTFTVXBoYVRrTzBoOWtPWUZZTWJULzBQbFMraVEycWhoQS94djYvY2l1eVFsV0xwOEpUWnQzWWJDMGE3Y0EwZmJJVVFvQ2h3UmlnSkhoS0xBRWFFb2NFUW9DaHdSaWdKSGhLTEFFYUVvY0VRb0Nod1JpZ0pIaEtMQUVhRW9jRVFvQ2h3UmlnSkhoS0xBRWFFb2NFUW9DaHdSaWdKSGhLcVFnZnZsbDErZ1ZxdkwvTHp1M2Jzakt5dXJYR29pVDFXNDM2V3ExV3I4OGNjZkNBOFBSM0J3TVBidjM0K2RPM2NDQUxLeXNtQnViZzV6YzNQZC9GdTNib1c5dlQwQVFLdlZRaWJUL3o4WUhSMk5nb0lDdmJhMzNub0xjcmtjV1ZsWjZOR2pCNnBXcmZyU2VoUUtCU0lqSTFHN2RtMEFRR3hzTEJZdlh2elMrVG5uVUNnVStQMzMzMS94SFRCc0ZTNXdwcWFtK09LTEw3Qm8wU0pFUlVWaDdOaXhHRHQyTEFCZzdOaXhDQWdJUVB2MjdmV2VFeG9haXIvKytndDVlWG1ZTjI4ZVRFeE1BQUFyVjY3RTRzV0wwYVZMRjhqbGNnQkFaR1Frb3FLaVlHdjc3SEsveDQ0ZGUyazlIVHQyMUp0MmQzZkgvdjM3WHpyL2t5ZFBNR0RBZ0ZkY2VzTlg0UUpYZExIQXp6Ly9ITTlmeTAycFZDSWhJUUhObXpjdjlod3ZMeSswYnQwYTU4NmR3M3Z2dlFjek16Tk1uejVkdDdiNzZLT1BkQUU3ZXZUb3Y2cFBxVlJpd29RSi8xaC9SVmJoQWhjUkVZR2Zmdm9KeTVjdlIwNU9Ebng5ZlFFQU9UazVrTXZsR0RSb0VQTHk4blFCYXRldUhaWXNXUUlVZnRnZE9uVFFyYzMrUHJ5K1ROKytmVi82bUVxbC8rTjhjM056M1JEL0lyU0dNekw5K3ZWRFRFd014bzBiaCszYnR5TXFLZ3JwNmVrWVBYbzBnb0tDMEtoUkk0d2NPUktyVnEyQ2k0dUw3bmxhclJZYWpRWm1abVpRcTlVd05TMzlXeE1WOWZKTC9ENC9wSWFGaFdIYnRtMy8rRnFjYytUazVHRElrQ0d3c2JIQmxpMWIvbkYrWTFQaEFpZVR5YkJnd1FMODhzc3ZzTFcxUlVwS0N2ejkvVEZzMkREVXFWTUg1dWJtV0xSb0VXYk1tSUV2dnZnQzdkcTFBd28zN29zMi9zc2F1TklhTW1RSXVuVHBndXpzYkRnN08rdmFCdzBhaFBuejUrdHFVU3FWU0V0TFE4T0dEVjk3RFZLcmNJRkQ0ZHFxVDU4K09INzhPQll2WG94aHc0Wmh5cFFwbURsekprYVBIbzFPblRwaDhlTEZtRE5uRHJwMjdZcWxTNWNpSXlNRDFhcFZBMTRoY01PSEQzL3BZMzhmVXUvY3VZTlBQLzBVWThhTXdmang0M1hEZG1ob0tOcTJiWXViTjIvaTAwOC94UnR2dklGbHk1YTk4bnRncUNwazRDNWZ2b3pseTVkanpwdzVXTGh3SVM1ZXZJajA5SFFBd0lNSEQvRG5uMy9pNXMyYm1ETm5EdXp0N2NFWVEzeDhQTjU0NHcwQVFINSt2bTQ3cmpRMmJkcjAwc2Q2OWVxbE45MjJiVnRzM3J3WkgzLzhNZHExYTZmcjg5R2pSL2o0NDQ5eDl1eFpmUERCQjdvOTY0cW1RaDc0dlhUcEVseGNYTkMyYlZzMGJOZ1F2LzMyRzZwWHJ3NFVobW5GaWhWbzI3WXR0bS9mcmp0RWN2SGlSYlJzMlJJQVVGQlFVS2JBV1Z0YnYvVGZpemc0T0dEcTFLa0lEUTNGckZtekFBRHo1OC9IbFN0WDBLVkxGNHdlUGJyVU95ekdwa0t1NFdKalkrSHQ3UTBBV0wxNnRkN1ExYkJoUXpER3dCaEQ0OGFOc1gvL2Znd1lNQUNIRGgzQzVzMmJnY0p0cUNwVnF1aGViOWl3WWJwRExObloyY1g2ZS9EZ1FhbnFTa3BLd2s4Ly9ZVEl5RWhZV2xwaXlKQWhHRGh3SU1hTkd3ZDdlM3RzM0xnUk0yYk13S2hSby9EKysrL0QyOXNiRmhZV3IrVTlNUlFWTG5CcXRSb3hNVEg0NktPUG9GYXIwYkpsU3d3WU1BQnF0Um9aR1Jrd01USEI0TUdEa1o2ZURqOC9Qeng2OUFoNzl1eEJreVpOb0ZLcGtKNmVqak5uenFCT25UcTYxOXl6WjQvdU1FcFJrSi9uNysvLzBucWUzNGI3NDQ4L2NPL2VQU3hac2dSdWJtNWdqRUdoVUNBOVBSMW1abWFvWGJzMmR1ellnVTJiTm1IRmloVUlEdzlIU0VqSWEzK1BLZ1hIWm0zMjlSczhncGUzeE1SRVBuRGdRTDIyano3NmlIZnMySkVQSHo2Y1AzNzhXTzh4bFVyRmUvYnN5YTljdWNMMzdkdkhQVDA5ZWJkdTNmang0OGM1NTV4Mzc5NmRaMlptNnVaL2Zqb3pNNU43ZUhqOFl6MGRPblRncWFtcHhkb1BIRGpBUFR3OHVLZW5KNTg1Y3liWGFyVjZqejk1OG9TbnBhVzl3anRRTmt1K0RPYU5YZHJ3Q3JkNUpTcHduUE5pSDE1Sjd0MjdWMjYxL0JPdFZzczFHbzBrZlJjUkhiZ0tONlRpMlMySlNzM0J3YUhjYXZrblJkdVNsVW5GV28wU2cwZUJJMEpSNEloUUZEZ2lGQVdPQ0VXQkkwSlI0SWhRRkRnaUZBV09DRVdCSTBKUjRJaFFGRGdpRkFXT0NFV0JJMEpSNEloUUZEZ2lGQVdPQ0NYMGpOK2s1RHNZTlg2U3lDNUpDWktTN3hUOUtlUXFPZ0lEeDhOem4rVFpuam9USTY3TGNtSWlneFVBYUxUSWxicVcxNEZ6ZmtkVTRNZ3JjSGQzUCtMdTduNUU2anFNRVczREVhRW9jRVFvQ2h3UmlnSkhoS0xBRWFFb2NFUW9DaHdSaWdKSGhLTEFFYUVvY0VRb0Nod1JpZ0pIaEtMQUVhRW9jRVFvQ2h3UmlnSkhoS0xBRWFFb2NFUW9DaHdSaWdKSGhLTEFFYUVvY0VRb0Nod1JpZ0pIaEtMQUVhRW9jRVFvQ2h3UmlnSkhoS0xBRWFFb2NFUW9DaHdSaWdKSGhLTEFFYUVvY0VRb0Nod1Jpa2xkZ0RIdzlQU3N5em1mVWpUTk9aOEFBSXl4TFVWdGpMSFFtSmlZRktscU5CWVV1Rkx3OVBTVWE3WGFOTWFZN1lzZTU1eG55V1N5V2pFeE1TcngxUmtYR2xKTG9UQkk0Wnh6Y1A3czZ2TFBUWWRUMkVxSEFsZEtuUE13eG9vUENJd3hjTTdESkNuS0NGSGdTa21oVUVSeHpoVi9iK2VjS3hRS1JaUTBWUmtmQ2x3cEpTWW01alBHSXFFL2xJSXhGcG1ZbUpndmRYM0dnZ0pYQmhxTlJtOVlMZnliaHRNeW9NQ1ZnVXFsaWdDZ2ZLNUpxVlFxSXlRc3llaFE0TW9nTGk1T0FTQUt6M1lXRGhhMmtWS2l3SlVSNTN4ZjBiQktlNmRsUjRFckk4NTVPQUROMDAwNlRialU5WkJLd04zZC9WY1BENDhEVXRkaGpJVGVFYnFpS0R3SVRLUERLeEQyWFdyalpxMUhjTWFtaWVxdlBERkFqcWUzVUs0UVgyZHg4Q3RKVnk4R2lPaEwyQnFPZzQyeXNyVHdjbk50SWFwTFVncEp5WGVRK2lETkM4QU1FYmNoRnpxa05tcllBUC9iK3IzSUxra0psaTVmaVUxYnQ2Rnd0Q3Yzd05GMkNCR0tBa2VFb3NBUm9TaHdSQ2dLSEJHS0FrZUVvc0FSb1Nod1JDZ0tIQkdLQWtlRW9zQVJvU2h3UkNnS0hCR0tBa2VFb3NBUm9TaHdSQ2dLSEJHS0FrZUVvc0FaQVkxR0E3VmFMWFVacjRWUkIyN3AwcVZJVEV3czFyNXExU3FFaDcvNE44b2ZmL3d4amg4L1h1YStUcHc0Z1pzM2I1WnEzbHUzYmlFa0pFVHY0b1VsT1hyMEtGUXFGUTRjT0lEQXdFQUF3SUVEQjZCVUtoRWRIWTBwVTZhVStCckd3S2gvbC9ydzRVTVVGQlFnSmlZR3ExYXQwclUvZVBBQVZhcFV3WTgvL2dnQTZOMjdOOGFORzFmcytUTm56c1NWSzFjZ2w4djEyck96c3hFY0hJd3VYYm9BQU9MajQ3Rnc0VUlFQndmanE2Kyt3dDY5ZTNYektwVkttSnViNjZham82TmhZMk9EeU1oSXBLYW1Zc0dDQmZqc3M4OFFIUjM5MHVYNDZLT1BFQjhmandzWExzREZ4UVVvRE9EV3JWdlJ2WHQzbkQ1OUdoNGVIdi9xdlRJVVJoMjRJcDZlbmdnSkNZRkM4ZlM2TXQ5Ly96MGNIUjNSczJkUG1KdWJvMXExYWk5OTdwSWxTOUM1YzJlOU5sOWZYMWhaV1FGUEw3ZUsvL3UvLzhPOGVmUGc3dTRPZDNkM3pKNDlXemV2dDdjM3dzTENZR3Y3N1BLL05XclV3THAxNnpCKy9IaWNPblVLeTVZdDAzdjlOV3ZXUUtQUjRNTVBQOVMxS1JRSy9QcnJyN3JwKy9mdlk4V0tGVEF6TThQcDA2ZlJ0bTFiN05telIvZDR0MjdkVUt0V3JWZDh4NlJqbElFN2QrNGNkdTNhaGZqNGVLeFpzd2J0MnJXRFRDYkQwYU5INGV6c0RBQzRmZnMyZ29LQ3dCaERVRkFRamh3NWd1RGdZR1JsWlNFMk5oWXVMaTZReVo1dFVVUkdSc0xDd2dJNU9UbElTRWhBdzRZTjhlVEpFOHliTnc5TGx5NUY4K2JOOGZYWFh5TWdJQUFtSmlZbDFsaS9mbjNzMnJVTDl2YjJKYzU3NmRJbExGNjhHQUNRbTVzTHBWS0pHalZxWU0rZVBaZzJiUm95TXpOaGEydUxCdzhlNE5peFk2aGR1elk2ZHV6NHI5NURxUmpsTmx6VHBrMHhidHc0MUs5ZkgvMzY5VU9QSGowQUFPYm01ckMxdGRYOXExcTFxdTQ1M2J0M1IwUkVCRHAzN294Rml4Wmg3ZHExZXE4cGs4bVFtcG9LcFZLSkRSczJvSHIxNnJDMHRNVHUzYnZScVZNbnJGbXpCdW5wNmNqTHkzdnA5aUVLaCtQTGx5L2o4dVhMMEdnMHBWcWVWcTFhSVN3c0RHUEhqZ1ZqRFBYcTFjUGt5Wk94ZCs5ZWJOeTRFUURnNStjSFB6OC8yTnZiWS9qdzRhaGZ2LzRydm52U01zbzFuSjJkSGV6czdHQnRiWTAzM25nRGpvNk9BQUFIQndlNHU3dnI1cnQ5K3paaVkyT0xQZi9XclZ2SXpzNEdBQVFHQnNMUzBsTHY4ZDI3ZDJQYXRHbnc5dmFHalkwTmpoMDdobVBIam1IdjNyMTQvUGd4Tm03Y2lJRURCNzZ3dHBzM2J5SWtKQVQzN3QxRDM3NTk0ZWZuVitMeVhMOStIVUZCUWFoZnZ6NzgvUHh3NXN3Wm5EbHpCdEhSMFhCMWRZVkNvVUJxYWlycTFLbUR4TVJFTkc3Y3VNenZtYUV3eXNDOXpJVUxGL0R3NFVQZHRFS2hRTTJhTlFFQVNVbEorT1dYWHhBYkc0dlkyRmlNSERrU0FEQjc5bXhzMkxBQnk1WXQwdzEva3lkUFJ2WHExWUduMS9iRndvVUw0ZVhsQlRzN08rVGw1UlhyZCtEQWdXQ01vVm16WmdnTkRjWDY5ZXNSRWhKUzZrTVpjcmtjNzcvL1BweWNuTEI2OVdyNCt2cWlYcjE2eU1yS2dxMnRMUll1WEloejU4N0IxZFVWbkhNMGFORGd0YnhmVXFoUWdldlFvUVA2OSsrdm03NXg0d1pPbkRnQkFQanp6eitSbEpTRW1qVnJZdnIwNlhqenpUY3hjK1pNV0ZoWTRNMDMzOFM1Yytjd2ZQaHdKQ2NuSXljbkI2MWJ0OGFOR3pjd2JkbzAxS3RYN3gvN0RROFAxOXRwS0t2VTFGU0VoWVVoSlNVRkdSa1orUHJycndFQXJxNnVHRDkrUE41ODgwMzg4TU1QdUhYckZyeTl2Vis1SDBOZ2xOdHdBRkJRVUlEYzNGeDgvLzMzOFBYMUJRb1BoOFRGeGVuKzNicDFTemYveUpFanNXTEZpaGR1Ky9UdTNSdi8rOS8va0orZmo1Q1FFQXdhTkFpTU1XZzBHa3lkT2hXREJnMzZWN1dXdEtacjBhSUZ1bmZ2anJ5OFBLeFpzd1pUcDA1RjFhcFZvVlErdlp5d3Q3YzNNak16c1hQblRvd1lNZUpmMVNJMW93emMwYU5IMGF0WEwxaFlXS0JuejU1d2NIREFuajE3a0pDUWdBTUhEdWorblQ1OUdqRXhNWmc3ZCs0L3ZwNlRreE5hdDI2dE95NDNmdng0QUlDenN6T0dEUnYycjJwTlRFekVtREZqa0pPVDg5SjViR3hzb0ZhcklaUEpjUHIwYWR5N2R3K1hMMS9HbURGamdLY1hzNGFOalEzTXpNeDBoMnVNbFZFT3FlM2J0OGYrL2Z0MXcxanYzcjJoMFdodzRzUUpIRHAwQ0FzV0xNREpreWR4OGVKRmpCMDdGbloyZGlXK1pxdFdyUkFlSG82QkF3ZkN6TXpzWDllb1VxbHc0c1FKN05xMUM1TW1UZExiWTM2UmdRTUhvbVBIanBneVpRcnUzTG1EUG4zNlFLbFVnakdHT1hQbXdOYldGaTFhdE1EVXFWT3hldlZxM1k2U3NUSEtOWnlscGFYZU50T3Z2LzZLaVJNbll1L2V2UmczYmh3c0xTM1JyVnMzMUsxYkZ4TW5Uc1NPSFR1Z1VxbFFVRkNBek14TW1KbysrMyttVXFtd2R1MWFoSWFHWXVuU3BiaDI3UnA4ZlgxeDVjcVZZdjF1M0xnUjc3MzNIdTdkdTRlMzNub0xiNzMxRnJLenN6Rnc0RURkOUxWcjF3QUFaODZjUVY1ZUhrSkNRakJ1M0Roa1pHUWdNek1Uang4L1JrSkNndDZhS2o0K0hvR0JnUmcvZmp4NjlPaUJuMy8rR1RWcTFFQllXQmhHang0TmMzTnpyRnk1RW5QbnprWEhqaDB4ZXZSb3hNWEZsZnY3Yk5RY203WFoxMi93Q0Y0ZUlpSWkrTldyVjEvNFdGWldGbytPanVabnpwemhIaDRldkgvLy9qd3pNNU56enZtTUdUTjRRRUFBLzg5Ly9zT3pzckk0NTV3cmxVb2VHaHJLcDAyYnh0VnFOZWVjODUwN2QvS0ZDeGVXcWFZVEowN28rdUdjOCtEZ1lPN2g0Y0U5UER6NE8rKzh3NU9Ta25TUFhidDJqZS9mdjUvbjVPVG92VVpHUmdiZnRXc1gxMnExZXUzSGp4L1gxZlp2TGZreW1EZDJhY09OZGVYelV1VVpPR09nMVdxNVNxVjZiVUY1WFVRSHppaTM0WXdSWTB4dktLK3NLdFpxbEJnOENod1JpZ0pIaEtMQUVhRW9jRVFvQ2h3UmlnSkhoS0xBRWFFb2NFUW9DaHdSaWdKSGhLTEFFYUVvY0VRb0Nod1JpZ0pIaEtMQUVhRW9jRVFvb2FlZ0ppWGZ3YWp4azBSMlNVcVFsSHluNk05eXY5ODl4QWFPaCtjK3liTTlkU1pHWEpmbHhFUUdLd0RRYUpFcmRTMnZBK2Y4anFqQWtWZmc3dTUreE4zZC9ZalVkUmdqMm9ZalFsSGdpRkFVT0NJVUJZNElSWUVqUWxIZ2lGQVVPQ0lVQlk0SVJZRWpRbEhnaUZBVU9DSVVCWTRJUllFalFsSGdpRkFVT0NJVUJZNElSWUVqUWxIZ2lGQVVPQ0lVQlk0SVJZRWpRbEhnaUZBVU9DSVVCWTRJUllFalFsSGdpRkFVT0NJVUJZNElSWUVqUWxIZ2lGQVVPQ0lVQlk0SVJZRWpRbEhnaUZBVU9DSVVCWTRJUllFalFqR3BDekFHbnA2ZWRUbm5VNHFtT2VjVEFJQXh0cVdvalRFV0doTVRreUpWamNhQ0FsY0tucDZlY3ExV204WVlzMzNSNDV6ekxKbE1WaXNtSmtZbHZqcmpRa05xS1JRR0taeHpEczZmM1QvanVlbHdDbHZwVU9CS2lYTWV4bGp4QVlFeEJzNTVtQ1JGR1NFS1hDa3BGSW9venJuaTcrMmNjNFZDb1lpU3BpcmpRNEVycGNURXhIekdXQ1QwaDFJd3hpSVRFeFB6cGE3UFdGRGd5a0NqMGVnTnE0Vi8wM0JhQmhTNE1sQ3BWQkVBbE04MUtaVktaWVNFSlJrZENsd1p4TVhGS1FCRTRkbk93c0hDTmxKS0ZMZ3k0cHp2S3hwV2FlKzA3Q2h3WmNRNUR3ZWdlYnBKcHdtWHVoNWpJK3liaHNiTldvL2dqRTBUMVY5NWtqSGVTc1lZMUZwY2tycVcxNEdEWDBtNmVqRkFSRi9DYmtIT3dVWlpXVnA0dWJtMkVOV2xDRjVTRi9CdkpTWGZRZXFETkM4QU0wVGNobHpnUGUrQlJnMGI0SDlidnhmWkpTbkIwdVVyc1duck5oU09kdVVlT05xR0kwSlI0SWhRRkRnaUZBV09DRVdCSTBKUjRJaFFGRGdpRkFXT0NFV0JJMEpSNEloUUZMaS8wV3ExVXBkUW9WV0t3QVVIQnlNNE9MakUrZUxqNHpGNzltemQ5STBiTjlDalI0OHk5NmZSYVBEa3laTXlQNjh5RVBybHZhRTdjdVFJbWpWcnBwdU9pNHREaXhZbG45MmlVcWt3ZHV4WUJBWUdvbW5UcHRpNmRTdFNVbEx3MldlZkZadlgzOThmc2JHeEpiN202TkdqNGVmbjl3cExZZGdvY0lVNDU0aUlpRUJnWUNCbXpKaUJoSVFFNU9Ua1FDYVRvVy9mdm5yei92ampqN0N4c2RGTjc5NjlHMlptWm1qYXRDa0FZTkNnUVJneVpBaDhmSHpRcUZFanZlZCs4ODAzZ3BiSU1GSGdDcDA0Y1FLcHFhbHdkWFhGbWpWckFBQkRodzdGL1BuejRlN3UvdExuSlNjblkvMzY5Zmp1dSs5MGJUVnExTURFaVJNeGQrNWNiTnEwQ2VibTVrS1d3UmhVbXNEdDNyMGIrL2J0MDJ2cjFxMGJsaTFiQmdEWXZIa3pVRGc4cHFTa1FLRlE0TzdkdTdDeHNjR2RPM2NmelRwWEFBQWZERWxFUVZUMG5tZHRiUTFiVzF2azVPUmc5dXpaR0RObURGcTJiS2szajQrUEQ4NmVQWXVaTTJmaTY2Ky9ob1dGQlRRYWpkNmxJa29pazhrZ2sxV3N6ZXhLRTdoQmd3WWhJRUQvTEdwVDA2ZUxIeDBkallTRUJLQnd1MjM5K3ZWSVNVbUJyYTB0dnZ6eXkyS3YxYjE3ZC9UdjN4OHpaODZFbzZNanBreDVlbUdsbUpnWU5HblNCSFoyZHBESlpBZ0tDc0tNR1RQZzQrT0RKVXVXNE5OUFAwVjJkbmF4MTh2TnpZVzV1VGxNVEV6MDJ0OTY2eTE4L3ZubnIvVjlxRFFjbTdYWjEyL3dDQzZGb0tBZ0hoUVU5TkxIQXdJQytNOC8vOHc5UER4MGJmNysvbnovL3YwdmZjNlhYMzdKWjg2Y3laVktKZWVjODh6TVRONnRXemNlSFIydE4xOUJRUUVQREF6a216ZHZmdWxyRFJ3NGtGKzZkS21NUy9WNkxQa3ltRGQyYWNORkhiR29OR3U0ZnpKcjFpdzBhZElFaXhZdDByWEZ4Y1VoUGo0ZTMzNzdyZDY4elpzM3g5ZGZmNDBQUC93UU1wbE10NVpjdjM0OTJyVnJoemZmZkZOdmZybGNqbm56NXVtMTdkbXpCdzhlUENpMkY2cFNxVEJ4NGtRc1c3WU05ZXJWSzRjbGxWN0Yya0I0UlUyYU5Dbldkdmp3WVJ3K2ZCaFJVVkdJaW9yQ2YvLzdYOGpsY3ZUczJSTUFZR1ptcGd2YlgzLzloVjkvL1JVZmYvd3hVSGo4YnRxMGFWQ3IxY1ZlVjZGUUlEUTBGTjdlM3NVZWs4dmw2TnExSytiUG53K05SbE1PU3lvOUN0d0xQSHo0RUVPSERzV3hZOGNBQUZsWldaZzJiUnBHamh5SkFRTUc2TTJyVkNxeGFORWlmUExKSjZoZHV6WlFHR0NaVElhMWE5Y1dlKzNRMEZEMDZORURMaTR1TCt4NzRzU0o0SnhqNDhhTjViSnNVcXR3UTJwQlFRSHk4L09MdFFGQVRrNU9zZmtaWTZoYXRhcGVXODJhTlRGMzdsd3NYYm9VKy9idFEzcDZPcnk5dlRGbXpCaTkrWXJDNXV6c2pINzkra0dqMFVDcFZDSXZMdzhmZlBBQi9QejgwTEZqUjNUcTFBa0FjUG55WlJ3OGVCQjc5dXg1YWYwbUppYjR6My8rQXg4ZkgzVHExQWx1Ym03LzZ2MHdOQlV1Y0h2MzduM3B3ZFdJaU9MWG5hbFJvd2JDdzR2L2dMNWR1M2I0OGNjZnNXN2RPcHc4ZVJMdnZ2dHVzWG5XclZ1SHc0Y1BvMHFWS3VqUW9RTmtNaG1zckt4UXRXcFZXRmxad2RuWkdaOS8vamwrL1BGSFdGdGJZKy9ldlpnMWF4YXFWcTJLOVBSMHFGUXFLQlFLcEtXbG9VcVZLcnJYYmRTb0VXYk5tb1hNek14Ly9YNVVXbEx1cFpiVzgzdXB6enR6NWd6djE2OGZUMGhJMEd0UFMwdmpGeTVjNEdscGFicTkxYitiUDM4K2o0dUw0NXh6cmxhcmRlMGhJU0hjdzhPRHQyM2JsdnY1K1hHVlN2VmFsNlcwUk8rbENtTU1nZnNuVWdXaXZJa09YTVZLZFRrcTJpTWwvdzRGcmd5VVNtVXA1dnBuTHpwVVVwbFE0QURjdlhzWC9mcjFnMXF0eG9RSkUzRGt5SkZpODZTa3BHRFFvRUY0L1BoeGlhOTM0TUNCRis2SUhEeDRFSDUrZnBVNmREUk9BREEzTjRkYXJZYXBxU21XTEZtQ2VmUG1vVmF0V3JvdjVEVWFEUllzV0FDRlFvRUpFeWE4OERXS1RrY0NnTmF0VzhQUHp3KzNidDFDUUVDQTdndjQ3dDI3WTh1V0xUaDQ4Q0Q2OWVzbmNBa05SNlVLM055NWM1R2VubDZzWGFQUklEczdHNU1uVHdZQVZLbFNCVjkvL1RWR2p4Nk43dDI3NDhzdnZ3VG5ITFZxMVVKb2FDanM3ZTExencwTEM4TjMzMzJITGwyNjZOcnExS21EalJzM1lzZU9IWWlJaU1EMzN6KzdZdFNUSjA4UUVoS0NrSkFRWGR1T0hUdGdaV1ZWamt0dU9DcFY0Q1pQbmd5VnF2Z05ZN1JhTFNaT25JZzVjK2JvdGRlcVZRdkxseTlIU2tvS1FrSkNzR1BIRGt5Wk1nVkxsaXhCbzBhTnNIcjFha1JIUjJQTm1qVm8zTGl4N25tSER4K0dsNWNYcGsrZmpyeThQTFJ2MzE3MzJKdzVjekIwNkZEZHdXQUFzTFMwTExkbE5qU1ZLbkJObWpUQjNidDM5YzVKcTFxMUt1enM3R0JpWWdKblorZWlpMFdETVFhMVdnMExDd3NFQlFYQjFOUVU0OGFOZzdtNU9TWk1tQUFiR3h2VXFWTUhPM2Z1aEoyZG5lNzFWQ29WSWlNanNXM2JOcXhZc1FLMWF0V0NoWVdGN25HNVhJNXExYXJwdmdhcmJDcFY0QUJnNU1pUmNIVjFCUXEvSTNWemM4Tm5uMzJHYXRXcUlUczdHN2EydGxpOGVERTZkT2lBZnYzNndkL2ZIMGxKU2JoOCtUS09IRG1DczJmUG9rdVhMcWhidHk0T0hUcUVVYU5Hb1VPSERtalVxQkZxMTY2TlRwMDZJVGc0R0Y5OTlSVk9uanlKd1lNSFM3M0lCcVhTQmM3Q3dnTHIxNjhIQ244MGMvTGtTYUJ3dSt2Qmd3ZmduT1BvMGFPWU5Xc1dybDI3aGttVEpzSGEyaG90V3JSQTU4NmQ4Y2tubitoK3orRG41NGVyVjYvaTRzV0x1SEhqQnY3NjZ5LzA3TmtUTXBsTU56em41dWJxN1dqY3YzOGZ3Y0hCdXRPZWV2VG9BVjlmWHduZUNXbFV1c0JwdFZva0ppWUNBRkpUVTNYdGpSczN4czJiTnhFZUhvNysvZnZEenM0T2RuWjIrUFhYWDdGOSszWWNPblFJU3FVU3g0NGRRMHBLQ3JSYXJlNmN0YlMwTkhUdDJoVXpac3pRdmQ3T25UdFJ2WHAxOU96WkUxOTk5Wld1ZmU3Y3VSZzhlREE2ZE9nQUZBN3BsVW1sQzF4K2ZqNisvdnByQU1DalI0OTBoejVjWEZ5d2I5OCtKQ2NuWTlldVhicjVpd0l4Y3VSSURCczJEQ2pjcTh6UHo4Zjc3NzhQQUFnUEQ4ZnQyN2YxK29tTWpJU1BqdzlrTWhrYU5HaWdhemN6TTBPTkdqWDAyaXFUU2hlNDRjT0hZK2JNbVFDQWpJd01QSHIwQ0FEUXFsVXJCQVlHWXRteVphaFdyUnIrL1BOUDVPWGw2VTZVM0xseko0NGVQUW9VSGdUV2FyV0lpWWtCbmx2REZjbkt5a0pDUWdJNmQrNHN3UklhdGtvVk9NNDUzbnZ2UGZ6NTU1KzRjZU1HYnR5NGdZU0VCUGo1K1dIVHBrMm9VcVVLSGo1OENBQTRmLzQ4cWxTcG9ndGNXZFp3MGRIUmNITnpROVdxVll1ZG04YzVoMXF0MW1zM05UVXQ5Z09haXFyU0JFNnIxYUpYcjE1UXE5VndjbkpDczJiTjRPYm1CaTh2TDZ4ZnZ4NzI5dllJQ1FtQnI2OHZ6TTNOY2Zic1dkMkJZQURZdG0wYkRodzRBQlN1MGJSYXJXNkhJeU1qQTE1ZXoyN1o4TnR2djZGejU4NG9LQ2hBNzk2OWk5V3lkT2xTdmVtWk0yZGl5SkFoNWJqMGhxUFNCRTRtazJIWHJsMTYzeElBd1BMbHk5RzRjV1BNbno4ZmNya2NuMy8rT1lLQ2dtQmxaUVZQVDAvZGZENCtQcm8xM04vOWZRM1h0MjlmdUxxNndzek1USGVhT2hITVVNK0hxNmpudVpVV25ROG5HSjNuSmxhbER4d1Jpd0pIaEtMQUVhRW9jRVFvQ2h3UmlnSkhoS0xBRWFFb2NFUW9DaHdSU3VoaDlxVGtPeGcxZnBMSUxra0prcEoxMXk4dTkvdmRRMnpnZUhqdWt6emJVMmRpeEhWWlRreGtzQUlBalJhNVV0ZnlPbkRPNzRnS0hIa0Y3dTd1Ujl6ZDNZdi9QSitVaUxiaGlGQVVPQ0lVQlk0SVJZRWpRbEhnaUZBVU9DSVVCWTRJUllFalFsSGdpRkFVT0NJVUJZNElSWUVqUWxIZ2lGQVVPQ0lVQlk0SVJZRWpRbEhnaUZBVU9DSVVCWTRJUllFalFsSGdpRkFVT0NJVUJZNElSWUVqUWxIZ2lGQVVPQ0lVQlk0SVJZRWpRbEhnaUZBVU9DSVVCWTRJUllFalFsSGdpRkFVT0NJVUJZNElSWUVqUWpHcEN6QUducDZlZFRublU0cW1PZWNUQUlBeHRxV29qVEVXR2hNVGt5SlZqY2FDQWxjS25wNmVjcTFXbThZWXMzM1I0NXp6TEpsTVZpc21Ka1lsdmpyalFrTnFLUlFHS1p4ekRzNmYzYzdndWVsd0NsdnBVT0JLaVhNZXhsanhBWUV4QnM1NW1DUkZHU0VLWENrcEZJb296cm5pNysyY2M0VkNvWWlTcGlyalE0RXJwY1RFeEh6R1dDVDBoMUl3eGlJVEV4UHpwYTdQV0ZEZ3lrQ2owZWdOcTRWLzAzQmFCaFM0TWxDcFZCRUFsTTgxS1pWS1pZU0VKUmtkQ2x3WnhNWEZLUUJFNGRuT3dzSENObEpLRkxneTRwenZLeHBXYWUrMDdDaHdaY1E1RHdlZ2VicEpwd21YdWg1U0NiaTd1Ly9xNGVGeFFPbzZqSkd3cjdZYU4yczlnak0yVFZSLzVZbUIxMldNTVMzSGZhbHJlUjA0K0pXa3F4Y0RSUFFsN0Jia0hHeVVsYVdGbDV0ckMxRmRpdUFzZFFIL1ZsTHlIYVErU1BNQ01FUEViY2dGM3ZNZWFOU3dBZjYzOVh1UlhaSVNMRjIrRXB1MmJrUGhhRmZ1Z2FPZEJpSVVCWTRJUllFalFsSGdpRkFVT0NJVUJZNElSWUVqUWxIZ2lGQVVPQ0lVQlk0SVJZRWpRbEhnaUZBVU9DSVVCWTRJUllFalFsSGdpRkFVT0NJVUJZNElWYWtDcDFhcm9WUXFTekVuS1M4Vk9uQWhJU0hZc1dPSGJ2cTMzMzdEOHVYTGtaQ1FnTEF3L2Q4d0p5WW13c2ZIcDh5dmYvUG16VkxQcjFLcHNHM2JOcWpWNm1LUG5UdDNEcjYrdmk5OTdzT0hEekZyMWl3b0ZQby85RDl5NUFoV3JseFpwcnFsSlBSSE5HWDE3cnZ2SWkwdHJkVHorL3Y3bzArZlBsaTllalVBNE5xMWE1REw1YmgyN1JyTXpjM1JxVk1ucU5WcVdGdGI0L3Z2djBkU1VoSm16WnFGdjEvM0xTNHVEdSsvL3o3czdPejAydFZxTlJ3Y0hQRGYvLzRYQUdCcGFZbUpFeWZpMjIrL2hhbXBLU1pNbVBEUzJteHRiYkYzNzE2Y08zY09KMDZjUUhCd01LWlBuNjU3WEtGUTRPSERoeGcvZnJ5dXpjUERBek5uemdRQTFLeFpFL1hxMWNPY09YT3dmdjE2QUVCR1JnYSsvUEpML09jLy95bjFleVExZ3c3YzFxMWJvZFZxOWRwR2p4Nk5XYk5tb1gzNzlzWG1OemMzaDRtSkNVYVBIZzBBMkxObkQ2eXNyUEQyMjI5REpwTWhQVDBkYXJVYWRldldSVWhJQ0w3NjZpdG9OQnFZbWhaL0c1bzNiNDZ0VzdmcXRjWEd4aUkwTkZRM1BYYnNXS1NucDJQNTh1WFlzbVVMVHB3NG9Yc3NQejhmblR0M3h2SGp4MkZwYWFsckR3NE94bWVmZlliejU4L3IvbU1Bd0lVTEY3QnQyellFQndmcjJ1UnlPUURneXkrL3hOR2pSOEU1aDBLaFFOKytmUUVBZVhsNVVDcVZXTHg0TVFCZy92ejU2TnExYTVuZVk5RU1PbkEyTmpiRjJoaGpxRnExS214dFgzaTVYZHk5ZXhjYWpRWW92STZiVnF1RlJxT0JScU5CYW1vcTB0UFRFUmNYQndDWVBIa3lidDY4aWFDZ0lDUW5KeU1yS3d2OSsvZkgwS0ZEZGE5My9mcDEzTHg1RTJabVpvaUlpSUNUazVOZWZ6Tm56a1JXVmxhcGx1ZkpreWN3TXpQRDh1WExBUUQvL2U5L2NmRGdRUUJBYm00dTB0UFQ0ZS92cjV2Zno4OFBuVHAxUW5aMk5qNzU1Qk4wNzk0ZEtCeis1ODZkaTZpb1o5ZEJuRDkvdmxGc254cDA0RjRtTWpJU3QyN2R3cWhSb3lDVDZXK0dIajkrSEpjdVhRSUt3MWUvZm4zODhNTVBRT0d3ZGZQbVRkMDBBRmhaV1dIRGhnMUlURXpFNHNXTHNXM2JOc1RGeGVIWXNXTkE0Vm96S3lzTEdvMEd2WHYzaHBlWEYxQVl4S0lQMk0zTnJWUjFoNFdGSVNvcUNsOTg4UVU0NTdDM3Q5ZXRqVy9kdW9XalI0L3FwbEVZd2lJYk5tekEzcjE3Z2NMZ3BxU2s2SVh6K3ZYcnV0b01tVkVHenQ3ZUh0dTNiOGVCQXdld1lNRUN2YlhPMEtGRDhmYmJieU0rUGg0clZxekF4eDkvckF1bFVxbUVuNThmbGkxYkJwVktoZHUzYitzOXQ2Q2dBQWNQSG9SYXJjYjE2OWN4ZlBqd1luMkhoWVZoL2ZyMTJMbHpKKzdkdTRlelo4L2k5T25UTHh5Vy84N0h4d2R5dVJ6ejVzM0RnZ1VMa0pPVG83ZE13NFlOMDJ1clVxV0s3dThoUTRhZ1E0Y09BSURrNUdRRUJRWGhrMDgrMFQyK2F0V3FNcjZMMGpES3dMVnYzeDZUSmszQ3lwVXJNWGJzV0V5ZlBoMCtQajZReVdTNGVQRWlObS9lakxObno2SmR1M1pZdUhDaDdublRwazNURFg5Nzl1ekI1Y3VYRVJnWWlJaUlDQnc0Y0FBM2J0ekFuajE3TUhqd1lEUnAwZ1JqeG96QnFWT25NR2ZPSEFEQWlSTW5zSC8vZmdEQWdnVUxnS2VYMUM5VDdlKzk5eDZHRGgwS1UxTlR4TWJHNHFlZmZucnB2RHQzN3RUOVhhTkdEVFJvMEFBbzNENlV5K1c2YVJUdXdCZ0Rvd3djQUZTdFdoV0xGaTFDaHc0ZHNIVHBVaWlWU2t5Wk1nWHQyclhEcVZPbjBMSmxTNHdZTVFMcjFxM1RiVlNqY0UwU0d4dUxyVnUzWXZQbXpXQ01ZY2VPSFdqWnNpVmNYRndRR2hxS3VMZzRtSmlZd012TEMrdldyWU9WbFJWa01obU9IeitPUG4zNi9LdTZzN096c1gzN2RreWZQaDBaR1JsbzE2NGRldmZ1WFd5K3laTW42MDB2V2JKRXQrMm4wV2lRbloydDIza0FnSnljSEJwU1JlamJ0eSthTjIrdXR4TngrZkpsUEhueUJOSFIwYmgzN3g0U0V4T0J3cjI5dG0zYllzNmNPWmc0Y1NMcTFxMExBTml4WTRkdUcrNTVGaFlXYU5HaUJjTER3K0htNW9helo4L2kwMDgvZldrdGFyVzZ4S0gxL1Buek9IYnNtTzZReUsxYnQzRHk1TWxpOHoxL1A0aUpFeWZpLy83di8zU0hhWXAyR25idjNxMmI1OGFORzhVTzR4Z2lvdzhjQURnNk91cE5GeDI2dUgvL1B1YlBuNDgxYTlZZ016TVROV3JVZ0ptWkdheXRyVEZxMUNnb2xVcDg5OTEzK1BEREQxLzYydjcrL3BnMGFSTHM3ZTB4ZmZwMFdGdGJGNXRIcTlVaUpDUUVTcVZTZDl6c1pXSmlZdEM2ZFd2ZGRHcHFLa3hNVEY0Ni83Qmh3NUNkbmEzWHB0Rm9vRkFvMEt0WHIyTHpEeG8wU0c5bnd0QlVpTUE5NzhpUkk5aTBhUk1VQ2dVZVAzNk1KMCtld05mWEY3VnExWUtIaHdlaW82T2hWcXVSbEpRRXRWcU5DeGN1L09QclZhOWVIZFdxVmNPdFc3ZlFwazBidmNkVXFxYzNuNWt5WlFvMEdnMisrT0tMRXV1TGlZbkIyTEZqZGROOSt2VEJ1KysrVzJ5K0FRTUdBSVhibW4vM29qV2NzYWh3Z1hOeWNzTFlzV1BSb0VFRG1KcWFZdG15WmRpMGFSTisvZlZYckZxMUNxR2hvYmg0OFNJQ0F3UFJ0bTFiT0RzN1E2bFVJajA5dmRod0dCY1hoL256NThQZDNSMzkrL2ZIK1BIak1YSGlSQXdmUGh3V0ZoWTRjK1lNVVBpTndQVHAwOEU1UjJwcUtxeXNyQkFmSHc4VEV4TzlQYzNIangvait2WHJlbXM0S3lzcjJOdmJBNFY3MGFhbXByaDE2MWF4d3owVlJZVUxYUDM2OVZHL2ZuMmdjRWd0Y3U3Y09heGJ0dzZPam81bzFLZ1I0dUxpc0dQSERxeGR1eGIrL3Y2NGRPa1NwazE3ZG9ITy9QeDhCQVVGWWRhc1dlaldyUnRRdUhlOGN1VktOR25TQkYyN2RvVzd1enVDZzROMUIyUVZDZ1g2OSs4UEFEQTFOY1dZTVdQMGhzdUhEeC9DMWRVVjllclZlMkh0bXpkdnh2NzkrMkZpWW9JUkkwYVUwenRVU1RnMmE3T3YzK0FSdktKVHE5VmNwVkp4clZZcmRTbWxzdVRMWU43WXBRMFhkU0pIaFZ2RFNlMmZkZ0JJQlQ4OWlSZ2VDaHdSaWdKSGhLTEFFYUVvY0VRb0Nod1JpZ0pIaEtMQUVhRW9jRVFvQ2h3UmlnSkhoS0xBRWFFb2NFUW9DaHdSaWdKSGhLTEFFYUVvY0VRb29XZjhKaVhmd2FqeGswUjJTVXFRbEh5bjZNOXl2OTg5eEFhT2grYyt5Yk05ZFNaR1hKZmx4RVFHS3dEUWFKRmI4dHlHajNOK1IxVGd5Q3R3ZDNjLzR1N3Vma1RxT293UmJjTVJvU2h3UkNnS0hCR0tBa2VFb3NBUm9TaHdSQ2dLSEJHS0FrZUVvc0FSb1Nod1JDZ0tIQkdLQWtlRW9zQVJvU2h3UkNnS0hCR0tBa2VFb3NBUm9TaHdSQ2dLSEJHS0FrZUVvc0FSb1Nod1JDZ0tIQkdLQWtlRW9zQVJvU2h3UkNnS0hCR0tBa2VFb3NBUm9TaHdSQ2dtZFFIR3dOUFRzeTduZkVyUk5PZDhBZ0F3eHJZVXRUSEdRbU5pWWxLa3F0RllVT0JLd2RQVFU2N1ZhdE1ZWTdZdmVweHpuaVdUeVdyRnhNU294RmRuWEdoSUxZWENJSVZ6enNINXN3dEZQamNkVG1FckhRcGNLWEhPd3hnclBpQXd4c0E1RDVPa0tDTkVnU3NsaFVJUnhUbFgvTDJkYzY1UUtCUlIwbFJsZkNod3BaU1ltSmpQR0l1RS9sQUt4bGhrWW1KaXZ0VDFHUXNLWEJsb05CcTlZYlh3YnhwT3k0QUNWd1lxbFNvQ2dQSzVKcVZTcVl5UXNDU2pRNEVyZzdpNE9BV0FLRHpiV1RoWTJFWktpUUpYUnB6emZVWERLdTJkbGgwRnJvdzQ1K0VBTkU4MzZUVGhVdGRES2dGM2QvZGZQVHc4RGtoZGh6RVNlbk8zaXFMd0lEQ05EcS9BNEw5TGJlVGs2c0pNVExveHpscHh4dXN3aG1xY014TXBhMktBSEUvdmhpYnAxMW1NY1EzbnlHYWNwWExHTDBLcmpiNmRjUG1xbERXVnhFQUQ1eWwzYkthYXhCaWJCc2JjQU1ESzBoSU9kZXZBcHBvTlRFMGt6WnZCVUdzMHlNNStqSlNVVk9RK2VRSUE0QnlYdE9EcmtxOWUzQVJBTFhXTmYyZHdnWE4wYXRVQkptd0hZNnlKVzhzV2VLZC9YN3pacFJPYU9iMGhkV2tHN1ZwQ0lvNmZPSW1mSXcvZzhsOXhBSkRJMVZxZjI5Y3ZuWmE2Tm9QVnlLV05YMk9YTmdVZHZYcnp5S2hEWEt2VmNsSTJXcTJXUjBRZDVCM2U2c1VidTdRcGFPVFN4ay9xejlVZ05Xclc1clBHTG0zNDJJbStQRE16UytyUHplZzl5c3prWTk2ZndodTd0T0dPelZ0L0t2WG5XOFFnTm9ZY203WDJsY25ZVndQZTdvTjFxNE5oWldrcGRVbEd6OExjSE8vMDY0dGJ0Mi9qK28yYlBlM3M2OXpQU2s4OUwzVmRrbS9ET1RxMTZzQk1aY2U3ZGUwczM3UitMV1F5T3Ryd09tazBHa3ljTmdQUmY1d280R3JlVGVwdE9ra0Q1K2pvYU00c3FsMnE1K0RnRkxGdkYyeXNyYVVzcDhKNm5KT0Rmb05INE43OWxHdFFacmU1ZmZ1MnNoUlBLeGZTcms3TXF5MENtRlBnNHZrVXRuSmtZMjJOSllzK0EyT3NHY3h0RjBwWmkyU0JjM0IydGdkRFFDOXZMM1RyMmxtcU1pcU43dDI2d3R1ckd4ampBZldhTjY4aFZSMlNCYzZNV2N4aFlGWUIwNmVVWW03eU9zejA4d1hBcXByQmZMWlVOVWdTdVBvdFcxWm5Na3ozOXVvRzF4WXVVcFJRS2JtMWRJRlh0NjRBZUVERGhtNTJVdFFnU2VCTTFTWStBTE1PbUVack45SDhmU2NEakZrelM5a1lLZnFYWmtobHNpRXRtamREYTdlV2tuUmZtWG0wYVlWbXprNWd3QkFwK2hjZXVOcE5XOVVDMExWM1QyL1JYWk5DdmJ5OUFMQnVEczdPOXFMN0ZoNDRDemw3bHpHWTlPeitsdWl1U2FGZVBiekFHRXprTUI4c3VtL2hnV09NdmVOUXR3NWNtanVMN3BvVWNtM2hncnAxYWtNbVl3TkY5eTA4Y0p6RHZYMWJUN3pvc2dsRURNWVkybmw2QUF4dFJQY3ROSENPam0xc0dZT0Q4eHROUlhaTFhzRFpxU2tBMXFENkcyL1lpT3hYYU9DMFp0d1ZBSnljREROd0dvMUc2aEtFY1dyNjlET3dOalYzRmRtdjBNREpHRndCd0ZEWGNOdTJiY1BhdFd1THRjK2RPeGVSa1pFbFB2L2F0V3Y0NElNUHlxbTYxOHU1OEQrOURLWkNqMDBKL2RVV2s2R2VtVnlPK3ZVY1JIWmJLbXExR3J0Mzc4YWFOV3RLTmYraVJZdVFsWldsMTVhYm00dWJOMjlpNXN5WnhlWWZNV0lFdW5UcDh0cnEvYmNhMUs4SHVkd1VCUVdxK2lMN0ZSbzR6bUZqYlcxdGtEc000ZUhoOFBEd1FQMzY5UkVYRndkL2YzL2RZN201dVRoKy9EaUNnNE1CQU5XcVZjUEtsU3VoVXVuL2FDc3BLUW1iTjIvRzlPblRpNzErN2RxMUJTeEY2Y2xrTWxTMXFvcEhxa2RDdCtGRS95N1Z4dExTUW5DWEpjdk56Y1dXTFZzUUdocUtuVHQzNHVyVnEvajk5OTkxajgrZE94ZHZ2dmttK3ZYclYrSnJXVmhZb0Ztelp1VmM4ZXRoYVdtQnpDd205THd3c1VNcVlHMWxaWGluajIvYnRnMXl1UnpidDIvSDRjT0hzWEhqeGxJOWI5R2lSVGg1OGlRc0MwK0pWNmxVeU16TXhLQkJnM1R6cEtXbElUUTBGRzV1YnVWVy82dXlzclFFQjZ2SWF6aG1ZMm1BdjFmdzh2SkN2WHIxc0hQblR2ajQrTURCd1FFZmZ2Z2hMbDY4Q0x4Z1NQM2dndy9nNCtNREFKZ3padzc2OU9rREZPNDBMRisrSEpzMmJkSzk5dVRKa3lWWnB0S3d0TElFT0srNGdlUGdITTlkbE5sUU5HdldET25wNmJDeXNzTG8wYU1CQUt0V3JaSzZySExISlBpRmdlQWhsVDFXS0hKRmRsa3FkKy9leGZ6NTg5R25UeDhzV2JJRTF0YldhTkdpQlE0Y2VQSDFhbWJQbm8zNjlaL3UzSzFZc1VLM1o1dVZsUVdsVW9rK2ZmckExUFRwVzV1UmtTRndTY3BHa2FzQUdCNkw3RlBzR283eHg0cGN3d3RjVmxZVzJyVnJCMXRiV3pnNk9zTEZ4UVZSVVZHb1hyMDZoZ3pSUDR0bjhlTEZlUHo0NldjMFpzd1krUHY3bzJiTm1vaU1qRVJvYUNnZVAzNE1aMmRuQkFVRndkemNISmN1WFlLam82TTBDMVlDaFNJWERCVTRjQURMeWMxOUlyYkxVbkIxZGNXS0ZTc0FBRnF0RnNuSnlRQ0FtalZyb2tXTEZucnpXbGc4Mjh0MmRuWUc1eHpyMXEzRDJiTm5zV0RCQXF4YnR3NERCZ3pBcEVtVEVCZ1lpRmF0V2dsZW10SlRLSExCZVFVT0hJZGhydUhpNCtNUkhSMk5peGN2NHNxVksyamV2RGs4UFQxTGZONlZLMWNRSEJ5TXVuWHJZdjM2OVVoS1NnSUE5T25UQjNaMmRwZzJiUm9HRFJxRXNXUEh3dEIybGpqblJSZkF5UkhacjlEQXlUaTdvOUZva0piMkVMVnExUlRaOVQ5S1RFekU0OGVQTVhUb1VBUUdCc0xPemc0aElTSFl0bTBiOXUzYnB6ZHZabVltQUNBd01CQ0hEeC9HaHg5K2lJRURpNS9sMDc1OWUvend3dzlZc1dJRjNuNzdiU3hidGd5ZE94dk9yOU5TSDZSQnE5V0NjNTRzc2wraGdkT3FOVmRrY2hOY1RiaHVVSUY3NTUxMzhNNDc3eFJyOS9IeHdkU3BVL1hheG84ZkR3RG8zcjA3cGsrZkRqdTdsLzhXcFVhTkdsaStmRG5pNCtQUnBFbVRjcWo4MVYyOWxnQThYUWxjbHJxV2NtTnYzOHphc1hscjdmb05tNlcrMWt1bDkxM29SdTdZdkxYR3djRlQ2Rmd2OUd5UjlQUnJPUUNTcmwxUEZOa3RlWUg0aE9zQVk3ZnUzNDhSdWhjbi9sZGJETEduejhibzNaV1BpTVU1eDVtek1XQWNzYUw3Rm4rS3VSYS9wS1NtNHE4NGc3NFViWVYyK2E4NFBFaDdDTTU1eVNmNXZXYkNBNmZpZWVHY1EzUHd0eU9pdXlhRkR2MTJGQURVNmx6MWZ0RjlDdy9jL1lTRWRBQi9IUHFkQWllVlE3OGZCZWY4K04yN2Z6MFMzYmMwdjd6bjJwK3VKU1RpL0lWTGtuUmZtWjIvY0FrSjF4UEJnSDJsbVAyMWt5UndCVnk1allQbmZyTitneFRkVjJyZmZMY0JBTThwUVA0T0tmcVhKSENGdytxNm85Ri80RXBjdkJRbFZFcVhydnlGbzhmL0FOZmkyM3RYcjBweUdvdGsxNGRUcW1UQkhNaGQrMjJvVkNWVU9tdS9EUVVIenkzZ2VjRlMxU0JaNEZJVFl4K0M4N1dIZmorSzM0NGNrNnFNU3VQd2tXUDQ3V2cwd05tYXdoRkdFcEpmVkJvV3RsZHExN1J2R2hHMkN6VnFWSmV5bkFvcjQ5RWo5QnM4QWcvVE14SjVYcFpicGIybzlPM2J0NVZhRForUTlqQmQ3VHZqbzJJL3V5UC9Ya0ZCQVh3RFBzTEQ5QXlWbG12R1NSazJHTUtOUWJJekhpUlhxMTRySS9YQmcvNXhWNitoYjY4ZU1LR2J0NzBXK2ZuNW1EN3JZNXc4ZFFZYXpxY25YNzBrL0VEdjN4bkVKNXVkOGVCc3RScTFOYmVUa3IzUFg3Z0VyemU3NnAxWlM4b3VQU01EdmdHejhjZkpVK0JjT3kvcDZxWFZVdGNFUXdrY25vWXUyclpHbmV3N2QrLzFDdHYvczh5K2VuVTRPNzFCZDZZcEk3VmFnN0Q5djJCcXdHd2szcmlwMW5BK0srbnFwWlZTMTFYRTRLNjUwS2g1bTg0eXhuY0NySUZEM2JwNGIraGc5TzdsVGJldkxNRzFoT3VJT3ZRN2RvZjloUHNwcVFDUXJPV2FrVWxYTC84cGRXM1BNN2pBQVVEdDJxMnNMR3d4a1RFMmlXN1ErM0l2dWtFdk9ML01PZisrSUVmK3ZlaHozVXJESUFQM1BFTzhCYm1oTU1aYmtCTkNDQ0dFRUVJSUlZUVFRZ2doaEJCQ0NDR0VFRUlJSVlRUVFnZ2hoQkJDQ0NHRUVGSWEvdytLZm42Q0J6dWdvQUFBQUFCSlJVNUVya0pnZ2c9PSIsCgkiVGhlbWUiIDogIiIsCgkiVHlwZSIgOiAiZmxvdyIsCgkiVXNlcklkIiA6ICIyODE3MTQ2NzkiLAoJIlZlcnNpb24iIDogIjE3Igp9Cg=="/>
    </extobj>
    <extobj name="ECB019B1-382A-4266-B25C-5B523AA43C14-12">
      <extobjdata type="ECB019B1-382A-4266-B25C-5B523AA43C14" data="ewoJIkZpbGVJZCIgOiAiNTI3MDAxNTg2OTgzIiwKCSJHcm91cElkIiA6ICIyMDc2MDA1MjUiLAoJIkltYWdlIiA6ICJpVkJPUncwS0dnb0FBQUFOU1VoRVVnQUFBSndBQUFKaUNBWUFBQUF5djZzTkFBQUFBWE5TUjBJQXJzNGM2UUFBSUFCSlJFRlVlSnp0M1hsWVZOWC9CL0QzR1Joa0VRVEZEVGZVUUZGUUFYZk5FTmZVMU54eXdhWGNVRURON0ZlYTJ6Y2xVekJUc3dSeis2WitOUldUZ25BcEZkUGNFTGRBRVJkd0FSRUVaSkNCV2M3dkQyRjBRZ05NenAyQnordDVmQjd1bVR0elBuZm03VDMzM3JsekwwQUlJWVFRUWdnaGhCQkNDQ0dFRUVJSUlZUVFRZ2doaEJCQ0NDR0VFRUlJSVlRUVFrakptTlFGdkVnakoxY1habUxTalhIV2lqTmVoekZVNDV5WlNGMlhJV09NYXpoSE51TXNsVE4rRVZwdDlPMkV5MWVscnV2dkRDaHdubkxIWnFwSmpMRnBZTXdOQUt3c0xlRlF0dzVzcXRuQTFJVHk5ay9VR2cyeXN4OGpKU1VWdVUrZUFBQTR4eVV0K0xya3F4YzNBVkJMWFNNTUpYQ09UcTA2d0lUdFlJdzFjV3ZaQXUvMDc0czN1M1JDTTZjM3BDN05LRjFMU01UeEV5ZnhjK1FCWFA0ckRnQVN1VnJyYy92NnBkTlMxeWE1Umk1dC9CcTd0Q25vNk5XYlIwWWQ0bHF0bHBQWFE2dlY4b2lvZzd6RFc3MTRZNWMyQlkxYzJ2aEovWGxMcWxHek5wODFkbW5EeDA3MDVabVpXVkovUGhYV284eE1QdWI5S2J5eFN4dnUyTHoxcDFKKzVwSnRHRGsyYSswcms3R3ZCcnpkQit0V0I4UEswbEtxVWlvOEMzTnp2Tk92TDI3ZHZvM3JOMjcydExPdmN6OHJQZlc4RkxWSXNnM242TlNxQXpPVkhlL1d0Yk44MC9xMWtNbGtVcFJSNldnMEdreWNOZ1BSZjV3bzRHcmVUWXB0T3VHQmMzUjBOR2NXMVM3VmMzQndpdGkzQ3piVzFxSkxxTlFlNStTZzMrQVJ1SGMvNVJxVTJXMXUzNzZ0Rk5tLytGV0xlYlZGQUhNS1hEeWZ3aVlCRzJ0ckxGbjBHUmhqeldCdXUxQjAvMElENStEc2JBK0dnRjdlWHVqV3RiUElyc2x6dW5mckNtK3ZibUNNQjlScjNyeUd5TDZGQnM2TVdjeGhZRllCMDZlSTdKYTh3RXcvWHdDc3Fobk1aNHZzVjFqZzZyZHNXWjNKTU4zYnF4dGNXN2lJNnBhOGhGdExGM2gxNndxQUJ6UnM2R1lucWw5aGdUTlZtL2dBekRwZ0dxM2RESVcvNzJTQU1XdG1LUnNqcWs5eFF5cVREV25SdkJsYXU3VVUxaVg1Wng1dFdxR1pzeE1ZTUVSVW4wSUNWN3RwcTFvQXV2YnU2UzJpTzFJR3ZieTlBTEJ1RHM3TzlpTDZFeEk0Q3psN2x6R1k5T3orbG9qdVNCbjA2dUVGeG1BaWgvbGdFZjBKQ1J4ajdCMkh1blhnMHR4WlJIZWtERnhidUtCdW5kcVF5ZGhBRWYwSkNSem5jRy9mMWhPTUdjVFpVT1E1akRHMDgvUUFHTnFJNksvY0ErZm8yTWFXTVRnNHY5RzB2THNpcjhqWnFTa0ExcUQ2RzIvWWxIZGY1UjQ0clJsM0JRQW5Kd3Fjb1hKcSt2U3pzVFkxZHkzdnZzbzljRElHVndDb2lHczRqVWFEL3YzN1E2blUvLzc3NU1tVG1EeDVzbVIxbFpWejRjcEFCdE55UDJabFd0NGRNQm5xbWNubHFGL1BvYnk3ZW1XUmtaRllzR0JCcWVjL2VmSWtxbFNwZ2djUEhrQ2owY0RjM0Z6djhVMmJObUhRb0VFQWdQdjM3OFBCd1hDWEhRQWExSzhIdWR3VUJRV3ErdVhkVjdrSGpuUFlXRnRiRy9RT3c5dHZ2NDNldlhzREFBSURBOUcwYVZPTUhEbFM5L2p5NWN2UnFGRWpYWnVwcVNuaTR1Sncvdng1Mk5yYTR2VHBwNmVWdFczYkZ1ZlBuMGR1Ymk3NjkrOFBoVUtCRHo3NEFGdTJiRUdkT25Va1dycVN5V1F5VkxXcWlrZXFSOGEvRFFmQXh0TFNRa0EzcjQ0eEJsTlRVNWlhbW9JeEJwbE1wcHMyTlgzNmYvTDVOZ0Q0L2ZmZnNXL2ZQcWhVS3V6YXRRc0JBUUhJeTh2RHlwVXI4ZW1ubno3OUVLdFdoWStQRDFhdFdpWHhFcGJNMHRJQ0RLemN6eGNyL3lFVnNMYXlxbmluai92Nyt5TWpJd1B0MnJWRDM3NTkwYjE3ZDZ4ZXZScjM3dDNEK3ZYcm9WQW9vRkFva0p1Ymk2eXNMTVRIeDhQRnhYQlBXckN5dEFRSEsvYzFYTGtIRG1BMmxnYitlNFc4dkR4d3pvSENIUUdWU29VbmhiL3RmRkdiWEM2SFhDNUhRa0lDZkh4OGtKYVdoanAxNnFCVHAwNXdkWFZGM2JwMVlXOXZqK3JWcThQR3hnWmJ0bXpCOXUzYnNYVHBVc21Xc1NTV1ZwWUE1OFlmT0E3T1VmaGhHcXBodzRZaEt5c0xBS0JTcWNBWVEyaG9xTzd4djdjTkhUb1UvdjcrU0UxTlJlUEdqWEg4K0hFNE96dkQyL3ZGM3hXUEdERUNKZ2IrUTI0bTZOY0dBb1pVOWxpaHlDM3ZidjZWaUlnSTNkL3o1ODlIbXpadE1HellNRjFiWUdBZ0dqZHVqTkdqUit2YUVoSVNZRzV1anNlUEgrUFVxVlB3OVBSRWJHd3NwazJiQmx0Ylc5MThuSE13eGhBVkZTVndpY3BPa2FzQUdCNlhkei9sdjRaai9MRWkxN0FEOTd6MDlIVFVxRkh5V2RmT3pzNFlQbnc0eG8wYmgvejhmRXlkT2hXM2J0MUMyN1p0OGMwMzMram15OHJLMHR2ak5WUUtSUzRZeWo5d0F2WlNXVTV1N3BOU3pDZTkvUHg4eE1YRndjbkpxVlR6VDVnd0FVMmFOTUdUSjArUW5KeGM3dldWSjRVaUY1eFhnTUJ4R004YWJ2MzY5WEIyZGtiOStxVTcvdm5MTDc4Z0tTa0pNMmJNZ0orZkgrN2Z2MS91TlpZSHpublJCWEJ5eXJ1dmNoOVNaWnpkMFdnMFNFdDdpRnExYXBaM2Q2OGtMeThQcTFldnh1SERoN0Z4NDhaU1BlZkhIMy9FdDk5K2l3MGJOc0RKeVFtdXJxNVFLcFdJalkzVmZjc0FBRnF0dGh3cmZ6MVNINlJCcTlXQ2MxN3VxK2x5RDV4V3Jia2lrNXZnYXNKMWd3MWNhR2dvRWhJUzhNTVBQNkJ1M2JxbGVrNlZLbFd3ZHUxYTNmRHI0dUtDMk5oWXVMdTdHOTAyM05WckNjRFRsY05scVd2NTErenRtMWs3Tm0rdFhiOWhzOVRYZEhrcGxVcFZxYS9hOUYzb1J1N1l2TFhHd2NHejNBK1lsdnMyWEhyNnRSd0FTZGV1SjVaM1Y2K3M2Q3V0eWlvKzRUckEySzM3OTJQS2ZlOU96SysyR0dKUG40M1JIYzBuaG9OempqTm5ZOEE0WWtYMEorWVVjeTErU1VsTnhWOXhCbmZKMlVydjhsOXhlSkQyRUp6elNCSDlDUW1jaXVlRmN3N053ZCtPaU9pT2xNR2gzNDRDZ0ZxZHE5NHZvajhoZ2J1ZmtKQU80STlEdjFQZ0RNMmgzNCtDYzM3ODd0Mi9Ib25vVDl3djc3bjJwMnNKaVRoLzRaS3dMc2svTzMvaEVoS3VKNElCKzBUMUtTeHdCVnk1allQbmZyTitnNmd1U1FtKytXNERBSjVUZ1B3ZG92b1VGcmpDWVhYZDBlZy9jQ1V1WGxTMzVDVXVYZmtMUjQvL0FhN0Z0L2V1WHMwUTFhL1E2OE1wVmJKZ0R1U3UvVGEwRkhPVDhyVDIyMUJ3OE53Q25oY3NzbCtoZ1V0TmpIMEl6dGNlK3Ywb2ZqdHlUR1RYNURtSGp4ekRiMGVqQWM3V0ZJNDh3a2h5VVdsWTJGNnBYZE8rYVVUWUx0U29VVjEwQ1pWYXhxTkg2RGQ0QkI2bVp5VHl2Q3kzQ245UjZkdTNieXUxR2o0aDdXRzYybmZHUjFDcFZLSkxxTFFLQ2dyZ0cvQVJIcVpucUxSY00wNTAyQ0RWalVHeU14NGtWNnRlS3lQMXdZUCtjVmV2b1crdkhnWi96cit4eTgvUHgvUlpIK1BrcVRQUWNENDkrZW9sSVFkNi8wNnlUems3NDhIWmFqVnFhMjRuSlh1ZnYzQUpYbTkyaFlXRllmOSsxVmlsWjJUQU4yQTIvamg1Q3B4cjV5VmR2YlJhcWxva1hhMWtaenlJdHExUkovdk8zWHU5d3ZiL0xMT3ZYaDNPVG0vUW5XbGVFN1ZhZzdEOXYyQnF3R3drM3JpcDFuQStLK25xcFpWUzFtUVE1K1EwYXQ2bXM0enhuUUJyNEZDM0x0NGJPaGk5ZTNuVDdTdGYwYldFNjRnNjlEdDJoLzJFK3ltcEFKQ3M1WnFSU1Zjdi95bDFiUVlST0FDb1hidVZsWVV0SmpMR0p0RU5lc3Z1UlRmb0JlZVhPZWZmRitUSXZ4ZHhybHRwR0V6Z25tZm90eUEza2NFS0FEUmFHTXl2ZzR6bEZ1VGtGYmk3dXg5eGQzZW5VMTllQVcyZEU2RW9jRVFvQ2h3UmlnSkhoS0xBRWFFb2NFUW9DaHdSaWdKSGhLTEFFYUVvY0VRb0Nod1JpZ0pIaEtMQUVhRW9jRVFvQ2h3UmlnSkhoS0xBRWFFb2NFUW9DaHdSaWdKSGhLTEFFYUVvY0VRb0Nod1JpZ0pIaEtMQUVhRW9jRVFvQ2h3UmlnSkhoS0xBRWFFTThuSmRoc2JUMDdNdTUzeEswVFRuZkFJQU1NYTJGTFV4eGtKalltSlNwS3JSV0ZEZ1NzSFQwMU91MVdyVEdHTzJMM3FjYzU0bGs4bHF4Y1RFMENYWlMwQkRhaWtVQmltY2M2NTNrK0hucHNNcGJLVkRnU3Nsem5uWWkyNVR6aGdENXp4TWtxS01FQVd1bEJRS1JSVG5YUEgzZHM2NVFxRlFSRWxUbGZHaHdKVlNZbUppUG1Nc0V2cERLUmhqa1ltSmlmbFMxMmNzS0hCbG9ORm85SWJWd3I5cE9DMERDbHdacUZTcUNBRFAzNTlLcVZRcUl5UXN5ZWhRNE1vZ0xpNU9BU0FLejNZV0RoYTJrVktpd0pVUjUzeGYwYkJLZTZkbFI0RXJJODU1T0FETjAwMDZUYmpVOVpCS3dOM2QvVmNQRDQ4RFV0ZGhqRXlsTHNBWUZSNEVwdEhoRlFqN0xyVnhzOVlqT0dQVFJQVlhuaGdnQndBT1ZJaXZzemo0bGFTckZ3TkU5Q1ZzRGNmQlJsbFpXbmk1dWJZUTFTVXBoYVRrTzBoOWtPWUZZTWJULzBQbFMraVEycWhoQS94djYvY2l1eVFsV0xwOEpUWnQzWWJDMGE3Y0EwZmJJVVFvQ2h3UmlnSkhoS0xBRWFFb2NFUW9DaHdSaWdKSGhLTEFFYUVvY0VRb0Nod1JpZ0pIaEtMQUVhRW9jRVFvQ2h3UmlnSkhoS0xBRWFFb2NFUW9DaHdSaWdKSGhLcVFnZnZsbDErZ1ZxdkwvTHp1M2Jzakt5dXJYR29pVDFXNDM2V3ExV3I4OGNjZkNBOFBSM0J3TVBidjM0K2RPM2NDQUxLeXNtQnViZzV6YzNQZC9GdTNib1c5dlQwQVFLdlZRaWJUL3o4WUhSMk5nb0lDdmJhMzNub0xjcmtjV1ZsWjZOR2pCNnBXcmZyU2VoUUtCU0lqSTFHN2RtMEFRR3hzTEJZdlh2elMrVG5uVUNnVStQMzMzMS94SFRCc0ZTNXdwcWFtK09LTEw3Qm8wU0pFUlVWaDdOaXhHRHQyTEFCZzdOaXhDQWdJUVB2MjdmV2VFeG9haXIvKytndDVlWG1ZTjI4ZVRFeE1BQUFyVjY3RTRzV0wwYVZMRjhqbGNnQkFaR1Frb3FLaVlHdjc3SEsveDQ0ZGUyazlIVHQyMUp0MmQzZkgvdjM3WHpyL2t5ZFBNR0RBZ0ZkY2VzTlg0UUpYZExIQXp6Ly9ITTlmeTAycFZDSWhJUUhObXpjdjlod3ZMeSswYnQwYTU4NmR3M3Z2dlFjek16Tk1uejVkdDdiNzZLT1BkQUU3ZXZUb3Y2cFBxVlJpd29RSi8xaC9SVmJoQWhjUkVZR2Zmdm9KeTVjdlIwNU9Ebng5ZlFFQU9UazVrTXZsR0RSb0VQTHk4blFCYXRldUhaWXNXUUlVZnRnZE9uVFFyYzMrUHJ5K1ROKytmVi82bUVxbC8rTjhjM056M1JEL0lyU0dNekw5K3ZWRFRFd014bzBiaCszYnR5TXFLZ3JwNmVrWVBYbzBnb0tDMEtoUkk0d2NPUktyVnEyQ2k0dUw3bmxhclJZYWpRWm1abVpRcTlVd05TMzlXeE1WOWZKTC9ENC9wSWFGaFdIYnRtMy8rRnFjYytUazVHRElrQ0d3c2JIQmxpMWIvbkYrWTFQaEFpZVR5YkJnd1FMODhzc3ZzTFcxUlVwS0N2ejkvVEZzMkREVXFWTUg1dWJtV0xSb0VXYk1tSUV2dnZnQzdkcTFBd28zN29zMi9zc2F1TklhTW1RSXVuVHBndXpzYkRnN08rdmFCdzBhaFBuejUrdHFVU3FWU0V0TFE4T0dEVjk3RFZLcmNJRkQ0ZHFxVDU4K09INzhPQll2WG94aHc0Wmh5cFFwbURsekprYVBIbzFPblRwaDhlTEZtRE5uRHJwMjdZcWxTNWNpSXlNRDFhcFZBMTRoY01PSEQzL3BZMzhmVXUvY3VZTlBQLzBVWThhTXdmang0M1hEZG1ob0tOcTJiWXViTjIvaTAwOC94UnR2dklGbHk1YTk4bnRncUNwazRDNWZ2b3pseTVkanpwdzVXTGh3SVM1ZXZJajA5SFFBd0lNSEQvRG5uMy9pNXMyYm1ETm5EdXp0N2NFWVEzeDhQTjU0NHcwQVFINSt2bTQ3cmpRMmJkcjAwc2Q2OWVxbE45MjJiVnRzM3J3WkgzLzhNZHExYTZmcjg5R2pSL2o0NDQ5eDl1eFpmUERCQjdvOTY0cW1RaDc0dlhUcEVseGNYTkMyYlZzMGJOZ1F2LzMyRzZwWHJ3NFVobW5GaWhWbzI3WXR0bS9mcmp0RWN2SGlSYlJzMlJJQVVGQlFVS2JBV1Z0YnYvVGZpemc0T0dEcTFLa0lEUTNGckZtekFBRHo1OC9IbFN0WDBLVkxGNHdlUGJyVU95ekdwa0t1NFdKalkrSHQ3UTBBV0wxNnRkN1ExYkJoUXpER3dCaEQ0OGFOc1gvL2Znd1lNQUNIRGgzQzVzMmJnY0p0cUNwVnF1aGViOWl3WWJwRExObloyY1g2ZS9EZ1FhbnFTa3BLd2s4Ly9ZVEl5RWhZV2xwaXlKQWhHRGh3SU1hTkd3ZDdlM3RzM0xnUk0yYk13S2hSby9EKysrL0QyOXNiRmhZV3IrVTlNUlFWTG5CcXRSb3hNVEg0NktPUG9GYXIwYkpsU3d3WU1BQnF0Um9aR1Jrd01USEI0TUdEa1o2ZURqOC9Qeng2OUFoNzl1eEJreVpOb0ZLcGtKNmVqak5uenFCT25UcTYxOXl6WjQvdU1FcFJrSi9uNysvLzBucWUzNGI3NDQ4L2NPL2VQU3hac2dSdWJtNWdqRUdoVUNBOVBSMW1abWFvWGJzMmR1ellnVTJiTm1IRmloVUlEdzlIU0VqSWEzK1BLZ1hIWm0zMjlSczhncGUzeE1SRVBuRGdRTDIyano3NmlIZnMySkVQSHo2Y1AzNzhXTzh4bFVyRmUvYnN5YTljdWNMMzdkdkhQVDA5ZWJkdTNmang0OGM1NTV4Mzc5NmRaMlptNnVaL2Zqb3pNNU43ZUhqOFl6MGRPblRncWFtcHhkb1BIRGpBUFR3OHVLZW5KNTg1Y3liWGFyVjZqejk1OG9TbnBhVzl3anRRTmt1K0RPYU5YZHJ3Q3JkNUpTcHduUE5pSDE1Sjd0MjdWMjYxL0JPdFZzczFHbzBrZlJjUkhiZ0tONlRpMlMySlNzM0J3YUhjYXZrblJkdVNsVW5GV28wU2cwZUJJMEpSNEloUUZEZ2lGQVdPQ0VXQkkwSlI0SWhRRkRnaUZBV09DRVdCSTBKUjRJaFFGRGdpRkFXT0NFV0JJMEpSNEloUUZEZ2lGQVdPQ0NYMGpOK2s1RHNZTlg2U3lDNUpDWktTN3hUOUtlUXFPZ0lEeDhOem4rVFpuam9USTY3TGNtSWlneFVBYUxUSWxicVcxNEZ6ZmtkVTRNZ3JjSGQzUCtMdTduNUU2anFNRVczREVhRW9jRVFvQ2h3UmlnSkhoS0xBRWFFb2NFUW9DaHdSaWdKSGhLTEFFYUVvY0VRb0Nod1JpZ0pIaEtMQUVhRW9jRVFvQ2h3UmlnSkhoS0xBRWFFb2NFUW9DaHdSaWdKSGhLTEFFYUVvY0VRb0Nod1JpZ0pIaEtMQUVhRW9jRVFvQ2h3UmlnSkhoS0xBRWFFb2NFUW9DaHdSaWdKSGhLTEFFYUVvY0VRb0Nod1Jpa2xkZ0RIdzlQU3N5em1mVWpUTk9aOEFBSXl4TFVWdGpMSFFtSmlZRktscU5CWVV1Rkx3OVBTVWE3WGFOTWFZN1lzZTU1eG55V1N5V2pFeE1TcngxUmtYR2xKTG9UQkk0Wnh6Y1A3czZ2TFBUWWRUMkVxSEFsZEtuUE13eG9vUENJd3hjTTdESkNuS0NGSGdTa21oVUVSeHpoVi9iK2VjS3hRS1JaUTBWUmtmQ2x3cEpTWW01alBHSXFFL2xJSXhGcG1ZbUpndmRYM0dnZ0pYQmhxTlJtOVlMZnliaHRNeW9NQ1ZnVXFsaWdDZ2ZLNUpxVlFxSXlRc3llaFE0TW9nTGk1T0FTQUt6M1lXRGhhMmtWS2l3SlVSNTN4ZjBiQktlNmRsUjRFckk4NTVPQUROMDAwNlRialU5WkJLd04zZC9WY1BENDhEVXRkaGpJVGVFYnFpS0R3SVRLUERLeEQyWFdyalpxMUhjTWFtaWVxdlBERkFqcWUzVUs0UVgyZHg4Q3RKVnk4R2lPaEwyQnFPZzQyeXNyVHdjbk50SWFwTFVncEp5WGVRK2lETkM4QU1FYmNoRnpxa05tcllBUC9iK3IzSUxra0psaTVmaVUxYnQ2Rnd0Q3Yzd05GMkNCR0tBa2VFb3NBUm9TaHdSQ2dLSEJHS0FrZUVvc0FSb1Nod1JDZ0tIQkdLQWtlRW9zQVJvU2h3UkNnS0hCR0tBa2VFb3NBUm9TaHdSQ2dLSEJHS0FrZUVvc0FaQVkxR0E3VmFMWFVacjRWUkIyN3AwcVZJVEV3czFyNXExU3FFaDcvNE44b2ZmL3d4amg4L1h1YStUcHc0Z1pzM2I1WnEzbHUzYmlFa0pFVHY0b1VsT1hyMEtGUXFGUTRjT0lEQXdFQUF3SUVEQjZCVUtoRWRIWTBwVTZhVStCckd3S2gvbC9ydzRVTVVGQlFnSmlZR3ExYXQwclUvZVBBQVZhcFV3WTgvL2dnQTZOMjdOOGFORzFmcytUTm56c1NWSzFjZ2w4djEyck96c3hFY0hJd3VYYm9BQU9MajQ3Rnc0VUlFQndmanE2Kyt3dDY5ZTNYektwVkttSnViNjZham82TmhZMk9EeU1oSXBLYW1Zc0dDQmZqc3M4OFFIUjM5MHVYNDZLT1BFQjhmandzWExzREZ4UVVvRE9EV3JWdlJ2WHQzbkQ1OUdoNGVIdi9xdlRJVVJoMjRJcDZlbmdnSkNZRkM4ZlM2TXQ5Ly96MGNIUjNSczJkUG1KdWJvMXExYWk5OTdwSWxTOUM1YzJlOU5sOWZYMWhaV1FGUEw3ZUsvL3UvLzhPOGVmUGc3dTRPZDNkM3pKNDlXemV2dDdjM3dzTENZR3Y3N1BLL05XclV3THAxNnpCKy9IaWNPblVLeTVZdDAzdjlOV3ZXUUtQUjRNTVBQOVMxS1JRSy9QcnJyN3JwKy9mdlk4V0tGVEF6TThQcDA2ZlJ0bTFiN05telIvZDR0MjdkVUt0V3JWZDh4NlJqbElFN2QrNGNkdTNhaGZqNGVLeFpzd2J0MnJXRFRDYkQwYU5INGV6c0RBQzRmZnMyZ29LQ3dCaERVRkFRamh3NWd1RGdZR1JsWlNFMk5oWXVMaTZReVo1dFVVUkdSc0xDd2dJNU9UbElTRWhBdzRZTjhlVEpFOHliTnc5TGx5NUY4K2JOOGZYWFh5TWdJQUFtSmlZbDFsaS9mbjNzMnJVTDl2YjJKYzU3NmRJbExGNjhHQUNRbTVzTHBWS0pHalZxWU0rZVBaZzJiUm95TXpOaGEydUxCdzhlNE5peFk2aGR1elk2ZHV6NHI5NURxUmpsTmx6VHBrMHhidHc0MUs5ZkgvMzY5VU9QSGowQUFPYm01ckMxdGRYOXExcTFxdTQ1M2J0M1IwUkVCRHAzN294Rml4Wmg3ZHExZXE4cGs4bVFtcG9LcFZLSkRSczJvSHIxNnJDMHRNVHUzYnZScVZNbnJGbXpCdW5wNmNqTHkzdnA5aUVLaCtQTGx5L2o4dVhMMEdnMHBWcWVWcTFhSVN3c0RHUEhqZ1ZqRFBYcTFjUGt5Wk94ZCs5ZWJOeTRFUURnNStjSFB6OC8yTnZiWS9qdzRhaGZ2LzRydm52U01zbzFuSjJkSGV6czdHQnRiWTAzM25nRGpvNk9BQUFIQndlNHU3dnI1cnQ5K3paaVkyT0xQZi9XclZ2SXpzNEdBQVFHQnNMUzBsTHY4ZDI3ZDJQYXRHbnc5dmFHalkwTmpoMDdobVBIam1IdjNyMTQvUGd4Tm03Y2lJRURCNzZ3dHBzM2J5SWtKQVQzN3QxRDM3NTk0ZWZuVitMeVhMOStIVUZCUWFoZnZ6NzgvUHh3NXN3Wm5EbHpCdEhSMFhCMWRZVkNvVUJxYWlycTFLbUR4TVJFTkc3Y3VNenZtYUV3eXNDOXpJVUxGL0R3NFVQZHRFS2hRTTJhTlFFQVNVbEorT1dYWHhBYkc0dlkyRmlNSERrU0FEQjc5bXhzMkxBQnk1WXQwdzEva3lkUFJ2WHExWUduMS9iRndvVUw0ZVhsQlRzN08rVGw1UlhyZCtEQWdXQ01vVm16WmdnTkRjWDY5ZXNSRWhKUzZrTVpjcmtjNzcvL1BweWNuTEI2OVdyNCt2cWlYcjE2eU1yS2dxMnRMUll1WEloejU4N0IxZFVWbkhNMGFORGd0YnhmVXFoUWdldlFvUVA2OSsrdm03NXg0d1pPbkRnQkFQanp6eitSbEpTRW1qVnJZdnIwNlhqenpUY3hjK1pNV0ZoWTRNMDMzOFM1Yytjd2ZQaHdKQ2NuSXljbkI2MWJ0OGFOR3pjd2JkbzAxS3RYN3gvN0RROFAxOXRwS0t2VTFGU0VoWVVoSlNVRkdSa1orUHJycndFQXJxNnVHRDkrUE41ODgwMzg4TU1QdUhYckZyeTl2Vis1SDBOZ2xOdHdBRkJRVUlEYzNGeDgvLzMzOFBYMUJRb1BoOFRGeGVuKzNicDFTemYveUpFanNXTEZpaGR1Ky9UdTNSdi8rOS8va0orZmo1Q1FFQXdhTkFpTU1XZzBHa3lkT2hXREJnMzZWN1dXdEtacjBhSUZ1bmZ2anJ5OFBLeFpzd1pUcDA1RjFhcFZvVlErdlp5d3Q3YzNNak16c1hQblRvd1lNZUpmMVNJMW93emMwYU5IMGF0WEwxaFlXS0JuejU1d2NIREFuajE3a0pDUWdBTUhEdWorblQ1OUdqRXhNWmc3ZCs0L3ZwNlRreE5hdDI2dE95NDNmdng0QUlDenN6T0dEUnYycjJwTlRFekVtREZqa0pPVDg5SjViR3hzb0ZhcklaUEpjUHIwYWR5N2R3K1hMMS9HbURGamdLY1hzNGFOalEzTXpNeDBoMnVNbFZFT3FlM2J0OGYrL2Z0MXcxanYzcjJoMFdodzRzUUpIRHAwQ0FzV0xNREpreWR4OGVKRmpCMDdGbloyZGlXK1pxdFdyUkFlSG82QkF3ZkN6TXpzWDllb1VxbHc0c1FKN05xMUM1TW1UZExiWTM2UmdRTUhvbVBIanBneVpRcnUzTG1EUG4zNlFLbFVnakdHT1hQbXdOYldGaTFhdE1EVXFWT3hldlZxM1k2U3NUSEtOWnlscGFYZU50T3Z2LzZLaVJNbll1L2V2UmczYmh3c0xTM1JyVnMzMUsxYkZ4TW5Uc1NPSFR1Z1VxbFFVRkNBek14TW1KbysrMyttVXFtd2R1MWFoSWFHWXVuU3BiaDI3UnA4ZlgxeDVjcVZZdjF1M0xnUjc3MzNIdTdkdTRlMzNub0xiNzMxRnJLenN6Rnc0RURkOUxWcjF3QUFaODZjUVY1ZUhrSkNRakJ1M0Roa1pHUWdNek1Uang4L1JrSkNndDZhS2o0K0hvR0JnUmcvZmp4NjlPaUJuMy8rR1RWcTFFQllXQmhHang0TmMzTnpyRnk1RW5QbnprWEhqaDB4ZXZSb3hNWEZsZnY3Yk5RY203WFoxMi93Q0Y0ZUlpSWkrTldyVjEvNFdGWldGbytPanVabnpwemhIaDRldkgvLy9qd3pNNU56enZtTUdUTjRRRUFBLzg5Ly9zT3pzckk0NTV3cmxVb2VHaHJLcDAyYnh0VnFOZWVjODUwN2QvS0ZDeGVXcWFZVEowN28rdUdjOCtEZ1lPN2g0Y0U5UER6NE8rKzh3NU9Ta25TUFhidDJqZS9mdjUvbjVPVG92VVpHUmdiZnRXc1gxMnExZXUzSGp4L1gxZlp2TGZreW1EZDJhY09OZGVYelV1VVpPR09nMVdxNVNxVjZiVUY1WFVRSHppaTM0WXdSWTB4dktLK3NLdFpxbEJnOENod1JpZ0pIaEtMQUVhRW9jRVFvQ2h3UmlnSkhoS0xBRWFFb2NFUW9DaHdSaWdKSGhLTEFFYUVvY0VRb0Nod1JpZ0pIaEtMQUVhRW9jRVFvb2FlZ0ppWGZ3YWp4azBSMlNVcVFsSHluNk05eXY5ODl4QWFPaCtjK3liTTlkU1pHWEpmbHhFUUdLd0RRYUpFcmRTMnZBK2Y4anFqQWtWZmc3dTUreE4zZC9ZalVkUmdqMm9ZalFsSGdpRkFVT0NJVUJZNElSWUVqUWxIZ2lGQVVPQ0lVQlk0SVJZRWpRbEhnaUZBVU9DSVVCWTRJUllFalFsSGdpRkFVT0NJVUJZNElSWUVqUWxIZ2lGQVVPQ0lVQlk0SVJZRWpRbEhnaUZBVU9DSVVCWTRJUllFalFsSGdpRkFVT0NJVUJZNElSWUVqUWxIZ2lGQVVPQ0lVQlk0SVJZRWpRbEhnaUZBVU9DSVVCWTRJUllFalFqR3BDekFHbnA2ZWRUbm5VNHFtT2VjVEFJQXh0cVdvalRFV0doTVRreUpWamNhQ0FsY0tucDZlY3ExV204WVlzMzNSNDV6ekxKbE1WaXNtSmtZbHZqcmpRa05xS1JRR0taeHpEczZmM1QvanVlbHdDbHZwVU9CS2lYTWV4bGp4QVlFeEJzNTVtQ1JGR1NFS1hDa3BGSW9venJuaTcrMmNjNFZDb1lpU3BpcmpRNEVycGNURXhIekdXQ1QwaDFJd3hpSVRFeFB6cGE3UFdGRGd5a0NqMGVnTnE0Vi8wM0JhQmhTNE1sQ3BWQkVBbE04MUtaVktaWVNFSlJrZENsd1p4TVhGS1FCRTRkbk93c0hDTmxKS0ZMZ3k0cHp2S3hwV2FlKzA3Q2h3WmNRNUR3ZWdlYnBKcHdtWHVoNWpJK3liaHNiTldvL2dqRTBUMVY5NWtqSGVTc1lZMUZwY2tycVcxNEdEWDBtNmVqRkFSRi9DYmtIT3dVWlpXVnA0dWJtMkVOV2xDRjVTRi9CdkpTWGZRZXFETkM4QU0wVGNobHpnUGUrQlJnMGI0SDlidnhmWkpTbkIwdVVyc1duck5oU09kdVVlT05xR0kwSlI0SWhRRkRnaUZBV09DRVdCSTBKUjRJaFFGRGdpRkFXT0NFV0JJMEpSNEloUUZMaS8wV3ExVXBkUW9WV0t3QVVIQnlNNE9MakUrZUxqNHpGNzltemQ5STBiTjlDalI0OHk5NmZSYVBEa3laTXlQNjh5RVBybHZhRTdjdVFJbWpWcnBwdU9pNHREaXhZbG45MmlVcWt3ZHV4WUJBWUdvbW5UcHRpNmRTdFNVbEx3MldlZkZadlgzOThmc2JHeEpiN202TkdqNGVmbjl3cExZZGdvY0lVNDU0aUlpRUJnWUNCbXpKaUJoSVFFNU9Ua1FDYVRvVy9mdm5yei92ampqN0N4c2RGTjc5NjlHMlptWm1qYXRDa0FZTkNnUVJneVpBaDhmSHpRcUZFanZlZCs4ODAzZ3BiSU1GSGdDcDA0Y1FLcHFhbHdkWFhGbWpWckFBQkRodzdGL1BuejRlN3UvdExuSlNjblkvMzY5Zmp1dSs5MGJUVnExTURFaVJNeGQrNWNiTnEwQ2VibTVrS1d3UmhVbXNEdDNyMGIrL2J0MDJ2cjFxMGJsaTFiQmdEWXZIa3pVRGc4cHFTa1FLRlE0TzdkdTdDeHNjR2RPM2NmelRwWEFBQWZERWxFUVZUMG5tZHRiUTFiVzF2azVPUmc5dXpaR0RObURGcTJiS2szajQrUEQ4NmVQWXVaTTJmaTY2Ky9ob1dGQlRRYWpkNmxJa29pazhrZ2sxV3N6ZXhLRTdoQmd3WWhJRUQvTEdwVDA2ZUxIeDBkallTRUJLQnd1MjM5K3ZWSVNVbUJyYTB0dnZ6eXkyS3YxYjE3ZC9UdjN4OHpaODZFbzZNanBreDVlbUdsbUpnWU5HblNCSFoyZHBESlpBZ0tDc0tNR1RQZzQrT0RKVXVXNE5OUFAwVjJkbmF4MTh2TnpZVzV1VGxNVEV6MDJ0OTY2eTE4L3ZubnIvVjlxRFFjbTdYWjEyL3dDQzZGb0tBZ0hoUVU5TkxIQXdJQytNOC8vOHc5UER4MGJmNysvbnovL3YwdmZjNlhYMzdKWjg2Y3laVktKZWVjODh6TVRONnRXemNlSFIydE4xOUJRUUVQREF6a216ZHZmdWxyRFJ3NGtGKzZkS21NUy9WNkxQa3ltRGQyYWNORkhiR29OR3U0ZnpKcjFpdzBhZElFaXhZdDByWEZ4Y1VoUGo0ZTMzNzdyZDY4elpzM3g5ZGZmNDBQUC93UU1wbE10NVpjdjM0OTJyVnJoemZmZkZOdmZybGNqbm56NXVtMTdkbXpCdzhlUENpMkY2cFNxVEJ4NGtRc1c3WU05ZXJWSzRjbGxWN0Yya0I0UlUyYU5Dbldkdmp3WVJ3K2ZCaFJVVkdJaW9yQ2YvLzdYOGpsY3ZUczJSTUFZR1ptcGd2YlgzLzloVjkvL1JVZmYvd3hVSGo4YnRxMGFWQ3IxY1ZlVjZGUUlEUTBGTjdlM3NVZWs4dmw2TnExSytiUG53K05SbE1PU3lvOUN0d0xQSHo0RUVPSERzV3hZOGNBQUZsWldaZzJiUnBHamh5SkFRTUc2TTJyVkNxeGFORWlmUExKSjZoZHV6WlFHR0NaVElhMWE5Y1dlKzNRMEZEMDZORURMaTR1TCt4NzRzU0o0SnhqNDhhTjViSnNVcXR3UTJwQlFRSHk4L09MdFFGQVRrNU9zZmtaWTZoYXRhcGVXODJhTlRGMzdsd3NYYm9VKy9idFEzcDZPcnk5dlRGbXpCaTkrWXJDNXV6c2pINzkra0dqMFVDcFZDSXZMdzhmZlBBQi9QejgwTEZqUjNUcTFBa0FjUG55WlJ3OGVCQjc5dXg1YWYwbUppYjR6My8rQXg4ZkgzVHExQWx1Ym03LzZ2MHdOQlV1Y0h2MzduM3B3ZFdJaU9MWG5hbFJvd2JDdzR2L2dMNWR1M2I0OGNjZnNXN2RPcHc4ZVJMdnZ2dHVzWG5XclZ1SHc0Y1BvMHFWS3VqUW9RTmtNaG1zckt4UXRXcFZXRmxad2RuWkdaOS8vamwrL1BGSFdGdGJZKy9ldlpnMWF4YXFWcTJLOVBSMHFGUXFLQlFLcEtXbG9VcVZLcnJYYmRTb0VXYk5tb1hNek14Ly9YNVVXbEx1cFpiVzgzdXB6enR6NWd6djE2OGZUMGhJMEd0UFMwdmpGeTVjNEdscGFicTkxYitiUDM4K2o0dUw0NXh6cmxhcmRlMGhJU0hjdzhPRHQyM2JsdnY1K1hHVlN2VmFsNlcwUk8rbENtTU1nZnNuVWdXaXZJa09YTVZLZFRrcTJpTWwvdzRGcmd5VVNtVXA1dnBuTHpwVVVwbFE0QURjdlhzWC9mcjFnMXF0eG9RSkUzRGt5SkZpODZTa3BHRFFvRUY0L1BoeGlhOTM0TUNCRis2SUhEeDRFSDUrZnBVNmREUk9BREEzTjRkYXJZYXBxU21XTEZtQ2VmUG1vVmF0V3JvdjVEVWFEUllzV0FDRlFvRUpFeWE4OERXS1RrY0NnTmF0VzhQUHp3KzNidDFDUUVDQTdndjQ3dDI3WTh1V0xUaDQ4Q0Q2OWVzbmNBa05SNlVLM055NWM1R2VubDZzWGFQUklEczdHNU1uVHdZQVZLbFNCVjkvL1RWR2p4Nk43dDI3NDhzdnZ3VG5ITFZxMVVKb2FDanM3ZTExencwTEM4TjMzMzJITGwyNjZOcnExS21EalJzM1lzZU9IWWlJaU1EMzN6KzdZdFNUSjA4UUVoS0NrSkFRWGR1T0hUdGdaV1ZWamt0dU9DcFY0Q1pQbmd5VnF2Z05ZN1JhTFNaT25JZzVjK2JvdGRlcVZRdkxseTlIU2tvS1FrSkNzR1BIRGt5Wk1nVkxsaXhCbzBhTnNIcjFha1JIUjJQTm1qVm8zTGl4N25tSER4K0dsNWNYcGsrZmpyeThQTFJ2MzE3MzJKdzVjekIwNkZEZHdXQUFzTFMwTExkbE5qU1ZLbkJObWpUQjNidDM5YzVKcTFxMUt1enM3R0JpWWdKblorZWlpMFdETVFhMVdnMExDd3NFQlFYQjFOUVU0OGFOZzdtNU9TWk1tQUFiR3h2VXFWTUhPM2Z1aEoyZG5lNzFWQ29WSWlNanNXM2JOcXhZc1FLMWF0V0NoWVdGN25HNVhJNXExYXJwdmdhcmJDcFY0QUJnNU1pUmNIVjFCUXEvSTNWemM4Tm5uMzJHYXRXcUlUczdHN2EydGxpOGVERTZkT2lBZnYzNndkL2ZIMGxKU2JoOCtUS09IRG1DczJmUG9rdVhMcWhidHk0T0hUcUVVYU5Hb1VPSERtalVxQkZxMTY2TlRwMDZJVGc0R0Y5OTlSVk9uanlKd1lNSFM3M0lCcVhTQmM3Q3dnTHIxNjhIQ244MGMvTGtTYUJ3dSt2Qmd3ZmduT1BvMGFPWU5Xc1dybDI3aGttVEpzSGEyaG90V3JSQTU4NmQ4Y2tubitoK3orRG41NGVyVjYvaTRzV0x1SEhqQnY3NjZ5LzA3TmtUTXBsTU56em41dWJxN1dqY3YzOGZ3Y0hCdXRPZWV2VG9BVjlmWHduZUNXbFV1c0JwdFZva0ppWUNBRkpUVTNYdGpSczN4czJiTnhFZUhvNysvZnZEenM0T2RuWjIrUFhYWDdGOSszWWNPblFJU3FVU3g0NGRRMHBLQ3JSYXJlNmN0YlMwTkhUdDJoVXpac3pRdmQ3T25UdFJ2WHAxOU96WkUxOTk5Wld1ZmU3Y3VSZzhlREE2ZE9nQUZBN3BsVW1sQzF4K2ZqNisvdnByQU1DalI0OTBoejVjWEZ5d2I5OCtKQ2NuWTlldVhicjVpd0l4Y3VSSURCczJEQ2pjcTh6UHo4Zjc3NzhQQUFnUEQ4ZnQyN2YxK29tTWpJU1BqdzlrTWhrYU5HaWdhemN6TTBPTkdqWDAyaXFUU2hlNDRjT0hZK2JNbVFDQWpJd01QSHIwQ0FEUXFsVXJCQVlHWXRteVphaFdyUnIrL1BOUDVPWGw2VTZVM0xseko0NGVQUW9VSGdUV2FyV0lpWWtCbmx2REZjbkt5a0pDUWdJNmQrNHN3UklhdGtvVk9NNDUzbnZ2UGZ6NTU1KzRjZU1HYnR5NGdZU0VCUGo1K1dIVHBrMm9VcVVLSGo1OENBQTRmLzQ4cWxTcG9ndGNXZFp3MGRIUmNITnpROVdxVll1ZG04YzVoMXF0MW1zM05UVXQ5Z09haXFyU0JFNnIxYUpYcjE1UXE5VndjbkpDczJiTjRPYm1CaTh2TDZ4ZnZ4NzI5dllJQ1FtQnI2OHZ6TTNOY2Zic1dkMkJZQURZdG0wYkRodzRBQlN1MGJSYXJXNkhJeU1qQTE1ZXoyN1o4TnR2djZGejU4NG9LQ2hBNzk2OWk5V3lkT2xTdmVtWk0yZGl5SkFoNWJqMGhxUFNCRTRtazJIWHJsMTYzeElBd1BMbHk5RzRjV1BNbno4ZmNya2NuMy8rT1lLQ2dtQmxaUVZQVDAvZGZENCtQcm8xM04vOWZRM1h0MjlmdUxxNndzek1USGVhT2hITVVNK0hxNmpudVpVV25ROG5HSjNuSmxhbER4d1Jpd0pIaEtMQUVhRW9jRVFvQ2h3UmlnSkhoS0xBRWFFb2NFUW9DaHdSU3VoaDlxVGtPeGcxZnBMSUxra0prcEoxMXk4dTkvdmRRMnpnZUhqdWt6emJVMmRpeEhWWlRreGtzQUlBalJhNVV0ZnlPbkRPNzRnS0hIa0Y3dTd1Ujl6ZDNZdi9QSitVaUxiaGlGQVVPQ0lVQlk0SVJZRWpRbEhnaUZBVU9DSVVCWTRJUllFalFsSGdpRkFVT0NJVUJZNElSWUVqUWxIZ2lGQVVPQ0lVQlk0SVJZRWpRbEhnaUZBVU9DSVVCWTRJUllFalFsSGdpRkFVT0NJVUJZNElSWUVqUWxIZ2lGQVVPQ0lVQlk0SVJZRWpRbEhnaUZBVU9DSVVCWTRJUllFalFsSGdpRkFVT0NJVUJZNElSWUVqUWpHcEN6QUducDZlZFRublU0cW1PZWNUQUlBeHRxV29qVEVXR2hNVGt5SlZqY2FDQWxjS25wNmVjcTFXbThZWXMzM1I0NXp6TEpsTVZpc21Ka1lsdmpyalFrTnFLUlFHS1p4ekRzNmYzYzdndWVsd0NsdnBVT0JLaVhNZXhsanhBWUV4QnM1NW1DUkZHU0VLWENrcEZJb296cm5pNysyY2M0VkNvWWlTcGlyalE0RXJwY1RFeEh6R1dDVDBoMUl3eGlJVEV4UHpwYTdQV0ZEZ3lrQ2owZWdOcTRWLzAzQmFCaFM0TWxDcFZCRUFsTTgxS1pWS1pZU0VKUmtkQ2x3WnhNWEZLUUJFNGRuT3dzSENObEpLRkxneTRwenZLeHBXYWUrMDdDaHdaY1E1RHdlZ2VicEpwd21YdWg1U0NiaTd1Ly9xNGVGeFFPbzZqSkd3cjdZYU4yczlnak0yVFZSLzVZbUIxMldNTVMzSGZhbHJlUjA0K0pXa3F4Y0RSUFFsN0Jia0hHeVVsYVdGbDV0ckMxRmRpdUFzZFFIL1ZsTHlIYVErU1BNQ01FUEViY2dGM3ZNZWFOU3dBZjYzOVh1UlhaSVNMRjIrRXB1MmJrUGhhRmZ1Z2FPZEJpSVVCWTRJUllFalFsSGdpRkFVT0NJVUJZNElSWUVqUWxIZ2lGQVVPQ0lVQlk0SVJZRWpRbEhnaUZBVU9DSVVCWTRJUllFalFsSGdpRkFVT0NJVUJZNElWYWtDcDFhcm9WUXFTekVuS1M4Vk9uQWhJU0hZc1dPSGJ2cTMzMzdEOHVYTGtaQ1FnTEF3L2Q4d0p5WW13c2ZIcDh5dmYvUG16VkxQcjFLcHNHM2JOcWpWNm1LUG5UdDNEcjYrdmk5OTdzT0hEekZyMWl3b0ZQby85RDl5NUFoV3JseFpwcnFsSlBSSE5HWDE3cnZ2SWkwdHJkVHorL3Y3bzArZlBsaTllalVBNE5xMWE1REw1YmgyN1JyTXpjM1JxVk1ucU5WcVdGdGI0L3Z2djBkU1VoSm16WnFGdjEvM0xTNHVEdSsvL3o3czdPejAydFZxTlJ3Y0hQRGYvLzRYQUdCcGFZbUpFeWZpMjIrL2hhbXBLU1pNbVBEUzJteHRiYkYzNzE2Y08zY09KMDZjUUhCd01LWlBuNjU3WEtGUTRPSERoeGcvZnJ5dXpjUERBek5uemdRQTFLeFpFL1hxMWNPY09YT3dmdjE2QUVCR1JnYSsvUEpML09jLy95bjFleVExZ3c3YzFxMWJvZFZxOWRwR2p4Nk5XYk5tb1gzNzlzWG1OemMzaDRtSkNVYVBIZzBBMkxObkQ2eXNyUEQyMjI5REpwTWhQVDBkYXJVYWRldldSVWhJQ0w3NjZpdG9OQnFZbWhaL0c1bzNiNDZ0VzdmcXRjWEd4aUkwTkZRM1BYYnNXS1NucDJQNTh1WFlzbVVMVHB3NG9Yc3NQejhmblR0M3h2SGp4MkZwYWFsckR3NE94bWVmZlliejU4L3IvbU1Bd0lVTEY3QnQyellFQndmcjJ1UnlPUURneXkrL3hOR2pSOEU1aDBLaFFOKytmUUVBZVhsNVVDcVZXTHg0TVFCZy92ejU2TnExYTVuZVk5RU1PbkEyTmpiRjJoaGpxRnExS214dFgzaTVYZHk5ZXhjYWpRWW92STZiVnF1RlJxT0JScU5CYW1vcTB0UFRFUmNYQndDWVBIa3lidDY4aWFDZ0lDUW5KeU1yS3d2OSsvZkgwS0ZEZGE5My9mcDEzTHg1RTJabVpvaUlpSUNUazVOZWZ6Tm56a1JXVmxhcGx1ZkpreWN3TXpQRDh1WExBUUQvL2U5L2NmRGdRUUJBYm00dTB0UFQ0ZS92cjV2Zno4OFBuVHAxUW5aMk5qNzU1Qk4wNzk0ZEtCeis1ODZkaTZpb1o5ZEJuRDkvdmxGc254cDA0RjRtTWpJU3QyN2R3cWhSb3lDVDZXK0dIajkrSEpjdVhRSUt3MWUvZm4zODhNTVBRT0d3ZGZQbVRkMDBBRmhaV1dIRGhnMUlURXpFNHNXTHNXM2JOc1RGeGVIWXNXTkE0Vm96S3lzTEdvMEd2WHYzaHBlWEYxQVl4S0lQMk0zTnJWUjFoNFdGSVNvcUNsOTg4UVU0NTdDM3Q5ZXRqVy9kdW9XalI0L3FwbEVZd2lJYk5tekEzcjE3Z2NMZ3BxU2s2SVh6K3ZYcnV0b01tVkVHenQ3ZUh0dTNiOGVCQXdld1lNRUN2YlhPMEtGRDhmYmJieU0rUGg0clZxekF4eDkvckF1bFVxbUVuNThmbGkxYkJwVktoZHUzYitzOXQ2Q2dBQWNQSG9SYXJjYjE2OWN4ZlBqd1luMkhoWVZoL2ZyMTJMbHpKKzdkdTRlelo4L2k5T25UTHh5Vy84N0h4d2R5dVJ6ejVzM0RnZ1VMa0pPVG83ZE13NFlOMDJ1clVxV0s3dThoUTRhZ1E0Y09BSURrNUdRRUJRWGhrMDgrMFQyK2F0V3FNcjZMMGpES3dMVnYzeDZUSmszQ3lwVXJNWGJzV0V5ZlBoMCtQajZReVdTNGVQRWlObS9lakxObno2SmR1M1pZdUhDaDdublRwazNURFg5Nzl1ekI1Y3VYRVJnWWlJaUlDQnc0Y0FBM2J0ekFuajE3TUhqd1lEUnAwZ1JqeG96QnFWT25NR2ZPSEFEQWlSTW5zSC8vZmdEQWdnVUxnS2VYMUM5VDdlKzk5eDZHRGgwS1UxTlR4TWJHNHFlZmZucnB2RHQzN3RUOVhhTkdEVFJvMEFBbzNENlV5K1c2YVJUdXdCZ0Rvd3djQUZTdFdoV0xGaTFDaHc0ZHNIVHBVaWlWU2t5Wk1nWHQyclhEcVZPbjBMSmxTNHdZTVFMcjFxM1RiVlNqY0UwU0d4dUxyVnUzWXZQbXpXQ01ZY2VPSFdqWnNpVmNYRndRR2hxS3VMZzRtSmlZd012TEMrdldyWU9WbFJWa01obU9IeitPUG4zNi9LdTZzN096c1gzN2RreWZQaDBaR1JsbzE2NGRldmZ1WFd5K3laTW42MDB2V2JKRXQrMm4wV2lRbloydDIza0FnSnljSEJwU1JlamJ0eSthTjIrdXR4TngrZkpsUEhueUJOSFIwYmgzN3g0U0V4T0J3cjI5dG0zYllzNmNPWmc0Y1NMcTFxMExBTml4WTRkdUcrNTVGaFlXYU5HaUJjTER3K0htNW9helo4L2kwMDgvZldrdGFyVzZ4S0gxL1Buek9IYnNtTzZReUsxYnQzRHk1TWxpOHoxL1A0aUpFeWZpLy83di8zU0hhWXAyR25idjNxMmI1OGFORzhVTzR4Z2lvdzhjQURnNk91cE5GeDI2dUgvL1B1YlBuNDgxYTlZZ016TVROV3JVZ0ptWkdheXRyVEZxMUNnb2xVcDg5OTEzK1BEREQxLzYydjcrL3BnMGFSTHM3ZTB4ZmZwMFdGdGJGNXRIcTlVaUpDUUVTcVZTZDl6c1pXSmlZdEM2ZFd2ZGRHcHFLa3hNVEY0Ni83Qmh3NUNkbmEzWHB0Rm9vRkFvMEt0WHIyTHpEeG8wU0c5bnd0QlVpTUE5NzhpUkk5aTBhUk1VQ2dVZVAzNk1KMCtld05mWEY3VnExWUtIaHdlaW82T2hWcXVSbEpRRXRWcU5DeGN1L09QclZhOWVIZFdxVmNPdFc3ZlFwazBidmNkVXFxYzNuNWt5WlFvMEdnMisrT0tMRXV1TGlZbkIyTEZqZGROOSt2VEJ1KysrVzJ5K0FRTUdBSVhibW4vM29qV2NzYWh3Z1hOeWNzTFlzV1BSb0VFRG1KcWFZdG15WmRpMGFSTisvZlZYckZxMUNxR2hvYmg0OFNJQ0F3UFJ0bTFiT0RzN1E2bFVJajA5dmRod0dCY1hoL256NThQZDNSMzkrL2ZIK1BIak1YSGlSQXdmUGh3V0ZoWTRjK1lNVVBpTndQVHAwOEU1UjJwcUtxeXNyQkFmSHc4VEV4TzlQYzNIangvait2WHJlbXM0S3lzcjJOdmJBNFY3MGFhbXByaDE2MWF4d3owVlJZVUxYUDM2OVZHL2ZuMmdjRWd0Y3U3Y09heGJ0dzZPam81bzFLZ1I0dUxpc0dQSERxeGR1eGIrL3Y2NGRPa1NwazE3ZG9ITy9QeDhCQVVGWWRhc1dlaldyUnRRdUhlOGN1VktOR25TQkYyN2RvVzd1enVDZzROMUIyUVZDZ1g2OSs4UEFEQTFOY1dZTVdQMGhzdUhEeC9DMWRVVjllclZlMkh0bXpkdnh2NzkrMkZpWW9JUkkwYVUwenRVU1RnMmE3T3YzK0FSdktKVHE5VmNwVkp4clZZcmRTbWxzdVRMWU43WXBRMFhkU0pIaFZ2RFNlMmZkZ0JJQlQ4OWlSZ2VDaHdSaWdKSGhLTEFFYUVvY0VRb0Nod1JpZ0pIaEtMQUVhRW9jRVFvQ2h3UmlnSkhoS0xBRWFFb2NFUW9DaHdSaWdKSGhLTEFFYUVvY0VRb29XZjhKaVhmd2FqeGswUjJTVXFRbEh5bjZNOXl2OTg5eEFhT2grYyt5Yk05ZFNaR1hKZmx4RVFHS3dEUWFKRmI4dHlHajNOK1IxVGd5Q3R3ZDNjLzR1N3Vma1RxT293UmJjTVJvU2h3UkNnS0hCR0tBa2VFb3NBUm9TaHdSQ2dLSEJHS0FrZUVvc0FSb1Nod1JDZ0tIQkdLQWtlRW9zQVJvU2h3UkNnS0hCR0tBa2VFb3NBUm9TaHdSQ2dLSEJHS0FrZUVvc0FSb1Nod1JDZ0tIQkdLQWtlRW9zQVJvU2h3UkNnS0hCR0tBa2VFb3NBUm9TaHdSQ2dtZFFIR3dOUFRzeTduZkVyUk5PZDhBZ0F3eHJZVXRUSEdRbU5pWWxLa3F0RllVT0JLd2RQVFU2N1ZhdE1ZWTdZdmVweHpuaVdUeVdyRnhNU294RmRuWEdoSUxZWENJSVZ6enNINXN3dEZQamNkVG1FckhRcGNLWEhPd3hnclBpQXd4c0E1RDVPa0tDTkVnU3NsaFVJUnhUbFgvTDJkYzY1UUtCUlIwbFJsZkNod3BaU1ltSmpQR0l1RS9sQUt4bGhrWW1KaXZ0VDFHUXNLWEJsb05CcTlZYlh3YnhwT3k0QUNWd1lxbFNvQ2dQSzVKcVZTcVl5UXNDU2pRNEVyZzdpNE9BV0FLRHpiV1RoWTJFWktpUUpYUnB6emZVWERLdTJkbGgwRnJvdzQ1K0VBTkU4MzZUVGhVdGRES2dGM2QvZGZQVHc4RGtoZGh6RVNlbk8zaXFMd0lEQ05EcS9BNEw5TGJlVGs2c0pNVExveHpscHh4dXN3aG1xY014TXBhMktBSEUvdmhpYnAxMW1NY1EzbnlHYWNwWExHTDBLcmpiNmRjUG1xbERXVnhFQUQ1eWwzYkthYXhCaWJCc2JjQU1ESzBoSU9kZXZBcHBvTlRFMGt6WnZCVUdzMHlNNStqSlNVVk9RK2VRSUE0QnlYdE9EcmtxOWUzQVJBTFhXTmYyZHdnWE4wYXRVQkptd0hZNnlKVzhzV2VLZC9YN3pacFJPYU9iMGhkV2tHN1ZwQ0lvNmZPSW1mSXcvZzhsOXhBSkRJMVZxZjI5Y3ZuWmE2Tm9QVnlLV05YMk9YTmdVZHZYcnp5S2hEWEt2VmNsSTJXcTJXUjBRZDVCM2U2c1VidTdRcGFPVFN4ay9xejlVZ05Xclc1clBHTG0zNDJJbStQRE16UytyUHplZzl5c3prWTk2ZndodTd0T0dPelZ0L0t2WG5XOFFnTm9ZY203WDJsY25ZVndQZTdvTjFxNE5oWldrcGRVbEd6OExjSE8vMDY0dGJ0Mi9qK28yYlBlM3M2OXpQU2s4OUwzVmRrbS9ET1RxMTZzQk1aY2U3ZGUwczM3UitMV1F5T3Ryd09tazBHa3ljTmdQUmY1d280R3JlVGVwdE9ra0Q1K2pvYU00c3FsMnE1K0RnRkxGdkYyeXNyYVVzcDhKNm5KT0Rmb05INE43OWxHdFFacmU1ZmZ1MnNoUlBLeGZTcms3TXF5MENtRlBnNHZrVXRuSmtZMjJOSllzK0EyT3NHY3h0RjBwWmkyU0JjM0IydGdkRFFDOXZMM1RyMmxtcU1pcU43dDI2d3R1ckd4ampBZldhTjY4aFZSMlNCYzZNV2N4aFlGWUIwNmVVWW03eU9zejA4d1hBcXByQmZMWlVOVWdTdVBvdFcxWm5Na3ozOXVvRzF4WXVVcFJRS2JtMWRJRlh0NjRBZUVERGhtNTJVdFFnU2VCTTFTWStBTE1PbUVack45SDhmU2NEakZrelM5a1lLZnFYWmtobHNpRXRtamREYTdlV2tuUmZtWG0wYVlWbXprNWd3QkFwK2hjZXVOcE5XOVVDMExWM1QyL1JYWk5DdmJ5OUFMQnVEczdPOXFMN0ZoNDRDemw3bHpHWTlPeitsdWl1U2FGZVBiekFHRXprTUI4c3VtL2hnV09NdmVOUXR3NWNtanVMN3BvVWNtM2hncnAxYWtNbVl3TkY5eTA4Y0p6RHZYMWJUN3pvc2dsRURNWVkybmw2QUF4dFJQY3ROSENPam0xc0dZT0Q4eHROUlhaTFhzRFpxU2tBMXFENkcyL1lpT3hYYU9DMFp0d1ZBSnljREROd0dvMUc2aEtFY1dyNjlET3dOalYzRmRtdjBNREpHRndCd0ZEWGNOdTJiY1BhdFd1THRjK2RPeGVSa1pFbFB2L2F0V3Y0NElNUHlxbTYxOHU1OEQrOURLWkNqMDBKL2RVV2s2R2VtVnlPK3ZVY1JIWmJLbXExR3J0Mzc4YWFOV3RLTmYraVJZdVFsWldsMTVhYm00dWJOMjlpNXN5WnhlWWZNV0lFdW5UcDh0cnEvYmNhMUs4SHVkd1VCUVdxK2lMN0ZSbzR6bUZqYlcxdGtEc000ZUhoOFBEd1FQMzY5UkVYRndkL2YzL2RZN201dVRoKy9EaUNnNE1CQU5XcVZjUEtsU3VoVXVuL2FDc3BLUW1iTjIvRzlPblRpNzErN2RxMUJTeEY2Y2xrTWxTMXFvcEhxa2RDdCtGRS95N1Z4dExTUW5DWEpjdk56Y1dXTFZzUUdocUtuVHQzNHVyVnEvajk5OTkxajgrZE94ZHZ2dmttK3ZYclYrSnJXVmhZb0Ztelp1VmM4ZXRoYVdtQnpDd205THd3c1VNcVlHMWxaWGluajIvYnRnMXl1UnpidDIvSDRjT0hzWEhqeGxJOWI5R2lSVGg1OGlRc0MwK0pWNmxVeU16TXhLQkJnM1R6cEtXbElUUTBGRzV1YnVWVy82dXlzclFFQjZ2SWF6aG1ZMm1BdjFmdzh2SkN2WHIxc0hQblR2ajQrTURCd1FFZmZ2Z2hMbDY4Q0x4Z1NQM2dndy9nNCtNREFKZ3padzc2OU9rREZPNDBMRisrSEpzMmJkSzk5dVRKa3lWWnB0S3d0TElFT0srNGdlUGdITTlkbE5sUU5HdldET25wNmJDeXNzTG8wYU1CQUt0V3JaSzZySExISlBpRmdlQWhsVDFXS0hKRmRsa3FkKy9leGZ6NTg5R25UeDhzV2JJRTF0YldhTkdpQlE0Y2VQSDFhbWJQbm8zNjlaL3UzSzFZc1VLM1o1dVZsUVdsVW9rK2ZmckExUFRwVzV1UmtTRndTY3BHa2FzQUdCNkw3RlBzR283eHg0cGN3d3RjVmxZVzJyVnJCMXRiV3pnNk9zTEZ4UVZSVVZHb1hyMDZoZ3pSUDR0bjhlTEZlUHo0NldjMFpzd1krUHY3bzJiTm1vaU1qRVJvYUNnZVAzNE1aMmRuQkFVRndkemNISmN1WFlLam82TTBDMVlDaFNJWERCVTRjQURMeWMxOUlyYkxVbkIxZGNXS0ZTc0FBRnF0RnNuSnlRQ0FtalZyb2tXTEZucnpXbGc4Mjh0MmRuWUc1eHpyMXEzRDJiTm5zV0RCQXF4YnR3NERCZ3pBcEVtVEVCZ1lpRmF0V2dsZW10SlRLSExCZVFVT0hJZGhydUhpNCtNUkhSMk5peGN2NHNxVksyamV2RGs4UFQxTGZONlZLMWNRSEJ5TXVuWHJZdjM2OVVoS1NnSUE5T25UQjNaMmRwZzJiUm9HRFJxRXNXUEh3dEIybGpqblJSZkF5UkhacjlEQXlUaTdvOUZva0piMkVMVnExUlRaOVQ5S1RFekU0OGVQTVhUb1VBUUdCc0xPemc0aElTSFl0bTBiOXUzYnB6ZHZabVltQUNBd01CQ0hEeC9HaHg5K2lJRURpNS9sMDc1OWUvend3dzlZc1dJRjNuNzdiU3hidGd5ZE94dk9yOU5TSDZSQnE5V0NjNTRzc2wraGdkT3FOVmRrY2hOY1RiaHVVSUY3NTUxMzhNNDc3eFJyOS9IeHdkU3BVL1hheG84ZkR3RG8zcjA3cGsrZkRqdTdsLzhXcFVhTkdsaStmRG5pNCtQUnBFbVRjcWo4MVYyOWxnQThYUWxjbHJxV2NtTnYzOHphc1hscjdmb05tNlcrMWt1bDkxM29SdTdZdkxYR3djRlQ2Rmd2OUd5UjlQUnJPUUNTcmwxUEZOa3RlWUg0aE9zQVk3ZnUzNDhSdWhjbi9sZGJETEduejhibzNaV1BpTVU1eDVtek1XQWNzYUw3Rm4rS3VSYS9wS1NtNHE4NGc3NFViWVYyK2E4NFBFaDdDTTU1eVNmNXZXYkNBNmZpZWVHY1EzUHd0eU9pdXlhRkR2MTJGQURVNmx6MWZ0RjlDdy9jL1lTRWRBQi9IUHFkQWllVlE3OGZCZWY4K04yN2Z6MFMzYmMwdjd6bjJwK3VKU1RpL0lWTGtuUmZtWjIvY0FrSjF4UEJnSDJsbVAyMWt5UndCVnk1allQbmZyTitneFRkVjJyZmZMY0JBTThwUVA0T0tmcVhKSENGdytxNm85Ri80RXBjdkJRbFZFcVhydnlGbzhmL0FOZmkyM3RYcjBweUdvdGsxNGRUcW1UQkhNaGQrMjJvVkNWVU9tdS9EUVVIenkzZ2VjRlMxU0JaNEZJVFl4K0M4N1dIZmorSzM0NGNrNnFNU3VQd2tXUDQ3V2cwd05tYXdoRkdFcEpmVkJvV3RsZHExN1J2R2hHMkN6VnFWSmV5bkFvcjQ5RWo5QnM4QWcvVE14SjVYcFpicGIybzlPM2J0NVZhRForUTlqQmQ3VHZqbzJJL3V5UC9Ya0ZCQVh3RFBzTEQ5QXlWbG12R1NSazJHTUtOUWJJekhpUlhxMTRySS9YQmcvNXhWNitoYjY4ZU1LR2J0NzBXK2ZuNW1EN3JZNXc4ZFFZYXpxY25YNzBrL0VEdjN4bkVKNXVkOGVCc3RScTFOYmVUa3IzUFg3Z0VyemU3NnAxWlM4b3VQU01EdmdHejhjZkpVK0JjT3kvcDZxWFZVdGNFUXdrY25vWXUyclpHbmV3N2QrLzFDdHYvczh5K2VuVTRPNzFCZDZZcEk3VmFnN0Q5djJCcXdHd2szcmlwMW5BK0srbnFwWlZTMTFYRTRLNjUwS2g1bTg0eXhuY0NySUZEM2JwNGIraGc5TzdsVGJldkxNRzFoT3VJT3ZRN2RvZjloUHNwcVFDUXJPV2FrVWxYTC84cGRXM1BNN2pBQVVEdDJxMnNMR3d4a1RFMmlXN1ErM0l2dWtFdk9ML01PZisrSUVmK3ZlaHozVXJESUFQM1BFTzhCYm1oTU1aYmtCTkNDQ0dFRUVJSUlZUVFRZ2doaEJCQ0NDR0VFRUlJSVlRUVFnZ2hoQkJDQ0NHRUVGSWEvdytLZm42Q0J6dWdvQUFBQUFCSlJVNUVya0pnZ2c9PSIsCgkiVGhlbWUiIDogIiIsCgkiVHlwZSIgOiAiZmxvdyIsCgkiVXNlcklkIiA6ICIyODE3MTQ2NzkiLAoJIlZlcnNpb24iIDogIjE3Igp9Cg=="/>
    </extobj>
    <extobj name="ECB019B1-382A-4266-B25C-5B523AA43C14-13">
      <extobjdata type="ECB019B1-382A-4266-B25C-5B523AA43C14" data="ewoJIkZpbGVJZCIgOiAiNTI3MDAxNTg2OTgzIiwKCSJHcm91cElkIiA6ICIyMDc2MDA1MjUiLAoJIkltYWdlIiA6ICJpVkJPUncwS0dnb0FBQUFOU1VoRVVnQUFBSndBQUFKaUNBWUFBQUF5djZzTkFBQUFBWE5TUjBJQXJzNGM2UUFBSUFCSlJFRlVlSnp0M1hsWVZOWC9CL0QzR1Joa0VRVEZEVGZVUUZGUUFYZk5FTmZVMU54eXdhWGNVRURON0ZlYTJ6Y2xVekJUc3dSeis2WitOUldUZ25BcEZkUGNFTGRBRVJkd0FSRUVaSkNCV2M3dkQyRjBRZ05NenAyQnordDVmQjd1bVR0elBuZm03VDMzM3JsekwwQUlJWVFRUWdnaGhCQkNDQ0dFRUVJSUlZUVFRZ2doaEJCQ0NDR0VFRUlJSVlRUVFrakptTlFGdkVnakoxY1habUxTalhIV2lqTmVoekZVNDV5WlNGMlhJV09NYXpoSE51TXNsVE4rRVZwdDlPMkV5MWVscnV2dkRDaHdubkxIWnFwSmpMRnBZTXdOQUt3c0xlRlF0dzVzcXRuQTFJVHk5ay9VR2cyeXN4OGpKU1VWdVUrZUFBQTR4eVV0K0xya3F4YzNBVkJMWFNNTUpYQ09UcTA2d0lUdFlJdzFjV3ZaQXUvMDc0czN1M1JDTTZjM3BDN05LRjFMU01UeEV5ZnhjK1FCWFA0ckRnQVN1VnJyYy92NnBkTlMxeWE1Umk1dC9CcTd0Q25vNk5XYlIwWWQ0bHF0bHBQWFE2dlY4b2lvZzd6RFc3MTRZNWMyQlkxYzJ2aEovWGxMcWxHek5wODFkbW5EeDA3MDVabVpXVkovUGhYV284eE1QdWI5S2J5eFN4dnUyTHoxcDFKKzVwSnRHRGsyYSswcms3R3ZCcnpkQit0V0I4UEswbEtxVWlvOEMzTnp2Tk92TDI3ZHZvM3JOMjcydExPdmN6OHJQZlc4RkxWSXNnM242TlNxQXpPVkhlL1d0Yk44MC9xMWtNbGtVcFJSNldnMEdreWNOZ1BSZjV3bzRHcmVUWXB0T3VHQmMzUjBOR2NXMVM3VmMzQndpdGkzQ3piVzFxSkxxTlFlNStTZzMrQVJ1SGMvNVJxVTJXMXUzNzZ0Rk5tLytGV0xlYlZGQUhNS1hEeWZ3aVlCRzJ0ckxGbjBHUmhqeldCdXUxQjAvMElENStEc2JBK0dnRjdlWHVqV3RiUElyc2x6dW5mckNtK3ZibUNNQjlScjNyeUd5TDZGQnM2TVdjeGhZRllCMDZlSTdKYTh3RXcvWHdDc3Fobk1aNHZzVjFqZzZyZHNXWjNKTU4zYnF4dGNXN2lJNnBhOGhGdExGM2gxNndxQUJ6UnM2R1lucWw5aGdUTlZtL2dBekRwZ0dxM2RESVcvNzJTQU1XdG1LUnNqcWs5eFF5cVREV25SdkJsYXU3VVUxaVg1Wng1dFdxR1pzeE1ZTUVSVW4wSUNWN3RwcTFvQXV2YnU2UzJpTzFJR3ZieTlBTEJ1RHM3TzlpTDZFeEk0Q3psN2x6R1k5T3orbG9qdVNCbjA2dUVGeG1BaWgvbGdFZjBKQ1J4ajdCMkh1blhnMHR4WlJIZWtERnhidUtCdW5kcVF5ZGhBRWYwSkNSem5jRy9mMWhPTUdjVFpVT1E1akRHMDgvUUFHTnFJNksvY0ErZm8yTWFXTVRnNHY5RzB2THNpcjhqWnFTa0ExcUQ2RzIvWWxIZGY1UjQ0clJsM0JRQW5Kd3Fjb1hKcSt2U3pzVFkxZHkzdnZzbzljRElHVndDb2lHczRqVWFEL3YzN1E2blUvLzc3NU1tVG1EeDVzbVIxbFpWejRjcEFCdE55UDJabFd0NGRNQm5xbWNubHFGL1BvYnk3ZW1XUmtaRllzR0JCcWVjL2VmSWtxbFNwZ2djUEhrQ2owY0RjM0Z6djhVMmJObUhRb0VFQWdQdjM3OFBCd1hDWEhRQWExSzhIdWR3VUJRV3ErdVhkVjdrSGpuUFlXRnRiRy9RT3c5dHZ2NDNldlhzREFBSURBOUcwYVZPTUhEbFM5L2p5NWN2UnFGRWpYWnVwcVNuaTR1Sncvdng1Mk5yYTR2VHBwNmVWdFczYkZ1ZlBuMGR1Ymk3NjkrOFBoVUtCRHo3NEFGdTJiRUdkT25Va1dycVN5V1F5VkxXcWlrZXFSOGEvRFFmQXh0TFNRa0EzcjQ0eEJsTlRVNWlhbW9JeEJwbE1wcHMyTlgzNmYvTDVOZ0Q0L2ZmZnNXL2ZQcWhVS3V6YXRRc0JBUUhJeTh2RHlwVXI4ZW1ubno3OUVLdFdoWStQRDFhdFdpWHhFcGJNMHRJQ0RLemN6eGNyL3lFVnNMYXlxbmluai92Nyt5TWpJd1B0MnJWRDM3NTkwYjE3ZDZ4ZXZScjM3dDNEK3ZYcm9WQW9vRkFva0p1Ymk2eXNMTVRIeDhQRnhYQlBXckN5dEFRSEsvYzFYTGtIRG1BMmxnYitlNFc4dkR4d3pvSENIUUdWU29VbmhiL3RmRkdiWEM2SFhDNUhRa0lDZkh4OGtKYVdoanAxNnFCVHAwNXdkWFZGM2JwMVlXOXZqK3JWcThQR3hnWmJ0bXpCOXUzYnNYVHBVc21Xc1NTV1ZwWUE1OFlmT0E3T1VmaGhHcXBodzRZaEt5c0xBS0JTcWNBWVEyaG9xTzd4djdjTkhUb1UvdjcrU0UxTlJlUEdqWEg4K0hFNE96dkQyL3ZGM3hXUEdERUNKZ2IrUTI0bTZOY0dBb1pVOWxpaHlDM3ZidjZWaUlnSTNkL3o1ODlIbXpadE1HellNRjFiWUdBZ0dqZHVqTkdqUit2YUVoSVNZRzV1anNlUEgrUFVxVlB3OVBSRWJHd3NwazJiQmx0Ylc5MThuSE13eGhBVkZTVndpY3BPa2FzQUdCNlhkei9sdjRaai9MRWkxN0FEOTd6MDlIVFVxRkh5V2RmT3pzNFlQbnc0eG8wYmgvejhmRXlkT2hXM2J0MUMyN1p0OGMwMzMram15OHJLMHR2ak5WUUtSUzRZeWo5d0F2WlNXVTV1N3BOU3pDZTkvUHg4eE1YRndjbkpxVlR6VDVnd0FVMmFOTUdUSjArUW5KeGM3dldWSjRVaUY1eFhnTUJ4R004YWJ2MzY5WEIyZGtiOStxVTcvdm5MTDc4Z0tTa0pNMmJNZ0orZkgrN2Z2MS91TlpZSHpublJCWEJ5eXJ1dmNoOVNaWnpkMFdnMFNFdDdpRnExYXBaM2Q2OGtMeThQcTFldnh1SERoN0Z4NDhaU1BlZkhIMy9FdDk5K2l3MGJOc0RKeVFtdXJxNVFLcFdJalkzVmZjc0FBRnF0dGh3cmZ6MVNINlJCcTlXQ2MxN3VxK2x5RDV4V3Jia2lrNXZnYXNKMWd3MWNhR2dvRWhJUzhNTVBQNkJ1M2JxbGVrNlZLbFd3ZHUxYTNmRHI0dUtDMk5oWXVMdTdHOTAyM05WckNjRFRsY05scVd2NTErenRtMWs3Tm0rdFhiOWhzOVRYZEhrcGxVcFZxYS9hOUYzb1J1N1l2TFhHd2NHejNBK1lsdnMyWEhyNnRSd0FTZGV1SjVaM1Y2K3M2Q3V0eWlvKzRUckEySzM3OTJQS2ZlOU96SysyR0dKUG40M1JIYzBuaG9OempqTm5ZOEE0WWtYMEorWVVjeTErU1VsTnhWOXhCbmZKMlVydjhsOXhlSkQyRUp6elNCSDlDUW1jaXVlRmN3N053ZCtPaU9pT2xNR2gzNDRDZ0ZxZHE5NHZvajhoZ2J1ZmtKQU80STlEdjFQZ0RNMmgzNCtDYzM3ODd0Mi9Ib25vVDl3djc3bjJwMnNKaVRoLzRaS3dMc2svTzMvaEVoS3VKNElCKzBUMUtTeHdCVnk1allQbmZyTitnNmd1U1FtKytXNERBSjVUZ1B3ZG92b1VGcmpDWVhYZDBlZy9jQ1V1WGxTMzVDVXVYZmtMUjQvL0FhN0Z0L2V1WHMwUTFhL1E2OE1wVmJKZ0R1U3UvVGEwRkhPVDhyVDIyMUJ3OE53Q25oY3NzbCtoZ1V0TmpIMEl6dGNlK3Ywb2ZqdHlUR1RYNURtSGp4ekRiMGVqQWM3V0ZJNDh3a2h5VVdsWTJGNnBYZE8rYVVUWUx0U29VVjEwQ1pWYXhxTkg2RGQ0QkI2bVp5VHl2Q3kzQ245UjZkdTNieXUxR2o0aDdXRzYybmZHUjFDcFZLSkxxTFFLQ2dyZ0cvQVJIcVpucUxSY00wNTAyQ0RWalVHeU14NGtWNnRlS3lQMXdZUCtjVmV2b1crdkhnWi96cit4eTgvUHgvUlpIK1BrcVRQUWNENDkrZW9sSVFkNi8wNnlUems3NDhIWmFqVnFhMjRuSlh1ZnYzQUpYbTkyaFlXRllmOSsxVmlsWjJUQU4yQTIvamg1Q3B4cjV5VmR2YlJhcWxva1hhMWtaenlJdHExUkovdk8zWHU5d3ZiL0xMT3ZYaDNPVG0vUW5XbGVFN1ZhZzdEOXYyQnF3R3drM3JpcDFuQStLK25xcFpWUzFtUVE1K1EwYXQ2bXM0enhuUUJyNEZDM0x0NGJPaGk5ZTNuVDdTdGYwYldFNjRnNjlEdDJoLzJFK3ltcEFKQ3M1WnFSU1Zjdi95bDFiUVlST0FDb1hidVZsWVV0SmpMR0p0RU5lc3Z1UlRmb0JlZVhPZWZmRitUSXZ4ZHhybHRwR0V6Z25tZm90eUEza2NFS0FEUmFHTXl2ZzR6bEZ1VGtGYmk3dXg5eGQzZW5VMTllQVcyZEU2RW9jRVFvQ2h3UmlnSkhoS0xBRWFFb2NFUW9DaHdSaWdKSGhLTEFFYUVvY0VRb0Nod1JpZ0pIaEtMQUVhRW9jRVFvQ2h3UmlnSkhoS0xBRWFFb2NFUW9DaHdSaWdKSGhLTEFFYUVvY0VRb0Nod1JpZ0pIaEtMQUVhRW9jRVFvQ2h3UmlnSkhoS0xBRWFFTThuSmRoc2JUMDdNdTUzeEswVFRuZkFJQU1NYTJGTFV4eGtKalltSlNwS3JSV0ZEZ1NzSFQwMU91MVdyVEdHTzJMM3FjYzU0bGs4bHF4Y1RFMENYWlMwQkRhaWtVQmltY2M2NTNrK0hucHNNcGJLVkRnU3Nsem5uWWkyNVR6aGdENXp4TWtxS01FQVd1bEJRS1JSVG5YUEgzZHM2NVFxRlFSRWxUbGZHaHdKVlNZbUppUG1Nc0V2cERLUmhqa1ltSmlmbFMxMmNzS0hCbG9ORm85SWJWd3I5cE9DMERDbHdacUZTcUNBRFAzNTlLcVZRcUl5UXN5ZWhRNE1vZ0xpNU9BU0FLejNZV0RoYTJrVktpd0pVUjUzeGYwYkJLZTZkbFI0RXJJODU1T0FETjAwMDZUYmpVOVpCS3dOM2QvVmNQRDQ4RFV0ZGhqRXlsTHNBWUZSNEVwdEhoRlFqN0xyVnhzOVlqT0dQVFJQVlhuaGdnQndBT1ZJaXZzemo0bGFTckZ3TkU5Q1ZzRGNmQlJsbFpXbmk1dWJZUTFTVXBoYVRrTzBoOWtPWUZZTWJULzBQbFMraVEycWhoQS94djYvY2l1eVFsV0xwOEpUWnQzWWJDMGE3Y0EwZmJJVVFvQ2h3UmlnSkhoS0xBRWFFb2NFUW9DaHdSaWdKSGhLTEFFYUVvY0VRb0Nod1JpZ0pIaEtMQUVhRW9jRVFvQ2h3UmlnSkhoS0xBRWFFb2NFUW9DaHdSaWdKSGhLcVFnZnZsbDErZ1ZxdkwvTHp1M2Jzakt5dXJYR29pVDFXNDM2V3ExV3I4OGNjZkNBOFBSM0J3TVBidjM0K2RPM2NDQUxLeXNtQnViZzV6YzNQZC9GdTNib1c5dlQwQVFLdlZRaWJUL3o4WUhSMk5nb0lDdmJhMzNub0xjcmtjV1ZsWjZOR2pCNnBXcmZyU2VoUUtCU0lqSTFHN2RtMEFRR3hzTEJZdlh2elMrVG5uVUNnVStQMzMzMS94SFRCc0ZTNXdwcWFtK09LTEw3Qm8wU0pFUlVWaDdOaXhHRHQyTEFCZzdOaXhDQWdJUVB2MjdmV2VFeG9haXIvKytndDVlWG1ZTjI4ZVRFeE1BQUFyVjY3RTRzV0wwYVZMRjhqbGNnQkFaR1Frb3FLaVlHdjc3SEsveDQ0ZGUyazlIVHQyMUp0MmQzZkgvdjM3WHpyL2t5ZFBNR0RBZ0ZkY2VzTlg0UUpYZExIQXp6Ly9ITTlmeTAycFZDSWhJUUhObXpjdjlod3ZMeSswYnQwYTU4NmR3M3Z2dlFjek16Tk1uejVkdDdiNzZLT1BkQUU3ZXZUb3Y2cFBxVlJpd29RSi8xaC9SVmJoQWhjUkVZR2Zmdm9KeTVjdlIwNU9Ebng5ZlFFQU9UazVrTXZsR0RSb0VQTHk4blFCYXRldUhaWXNXUUlVZnRnZE9uVFFyYzMrUHJ5K1ROKytmVi82bUVxbC8rTjhjM056M1JEL0lyU0dNekw5K3ZWRFRFd014bzBiaCszYnR5TXFLZ3JwNmVrWVBYbzBnb0tDMEtoUkk0d2NPUktyVnEyQ2k0dUw3bmxhclJZYWpRWm1abVpRcTlVd05TMzlXeE1WOWZKTC9ENC9wSWFGaFdIYnRtMy8rRnFjYytUazVHRElrQ0d3c2JIQmxpMWIvbkYrWTFQaEFpZVR5YkJnd1FMODhzc3ZzTFcxUlVwS0N2ejkvVEZzMkREVXFWTUg1dWJtV0xSb0VXYk1tSUV2dnZnQzdkcTFBd28zN29zMi9zc2F1TklhTW1RSXVuVHBndXpzYkRnN08rdmFCdzBhaFBuejUrdHFVU3FWU0V0TFE4T0dEVjk3RFZLcmNJRkQ0ZHFxVDU4K09INzhPQll2WG94aHc0Wmh5cFFwbURsekprYVBIbzFPblRwaDhlTEZtRE5uRHJwMjdZcWxTNWNpSXlNRDFhcFZBMTRoY01PSEQzL3BZMzhmVXUvY3VZTlBQLzBVWThhTXdmang0M1hEZG1ob0tOcTJiWXViTjIvaTAwOC94UnR2dklGbHk1YTk4bnRncUNwazRDNWZ2b3pseTVkanpwdzVXTGh3SVM1ZXZJajA5SFFBd0lNSEQvRG5uMy9pNXMyYm1ETm5EdXp0N2NFWVEzeDhQTjU0NHcwQVFINSt2bTQ3cmpRMmJkcjAwc2Q2OWVxbE45MjJiVnRzM3J3WkgzLzhNZHExYTZmcjg5R2pSL2o0NDQ5eDl1eFpmUERCQjdvOTY0cW1RaDc0dlhUcEVseGNYTkMyYlZzMGJOZ1F2LzMyRzZwWHJ3NFVobW5GaWhWbzI3WXR0bS9mcmp0RWN2SGlSYlJzMlJJQVVGQlFVS2JBV1Z0YnYvVGZpemc0T0dEcTFLa0lEUTNGckZtekFBRHo1OC9IbFN0WDBLVkxGNHdlUGJyVU95ekdwa0t1NFdKalkrSHQ3UTBBV0wxNnRkN1ExYkJoUXpER3dCaEQ0OGFOc1gvL2Znd1lNQUNIRGgzQzVzMmJnY0p0cUNwVnF1aGViOWl3WWJwRExObloyY1g2ZS9EZ1FhbnFTa3BLd2s4Ly9ZVEl5RWhZV2xwaXlKQWhHRGh3SU1hTkd3ZDdlM3RzM0xnUk0yYk13S2hSby9EKysrL0QyOXNiRmhZV3IrVTlNUlFWTG5CcXRSb3hNVEg0NktPUG9GYXIwYkpsU3d3WU1BQnF0Um9aR1Jrd01USEI0TUdEa1o2ZURqOC9Qeng2OUFoNzl1eEJreVpOb0ZLcGtKNmVqak5uenFCT25UcTYxOXl6WjQvdU1FcFJrSi9uNysvLzBucWUzNGI3NDQ4L2NPL2VQU3hac2dSdWJtNWdqRUdoVUNBOVBSMW1abWFvWGJzMmR1ellnVTJiTm1IRmloVUlEdzlIU0VqSWEzK1BLZ1hIWm0zMjlSczhncGUzeE1SRVBuRGdRTDIyano3NmlIZnMySkVQSHo2Y1AzNzhXTzh4bFVyRmUvYnN5YTljdWNMMzdkdkhQVDA5ZWJkdTNmang0OGM1NTV4Mzc5NmRaMlptNnVaL2Zqb3pNNU43ZUhqOFl6MGRPblRncWFtcHhkb1BIRGpBUFR3OHVLZW5KNTg1Y3liWGFyVjZqejk1OG9TbnBhVzl3anRRTmt1K0RPYU5YZHJ3Q3JkNUpTcHduUE5pSDE1Sjd0MjdWMjYxL0JPdFZzczFHbzBrZlJjUkhiZ0tONlRpMlMySlNzM0J3YUhjYXZrblJkdVNsVW5GV28wU2cwZUJJMEpSNEloUUZEZ2lGQVdPQ0VXQkkwSlI0SWhRRkRnaUZBV09DRVdCSTBKUjRJaFFGRGdpRkFXT0NFV0JJMEpSNEloUUZEZ2lGQVdPQ0NYMGpOK2s1RHNZTlg2U3lDNUpDWktTN3hUOUtlUXFPZ0lEeDhOem4rVFpuam9USTY3TGNtSWlneFVBYUxUSWxicVcxNEZ6ZmtkVTRNZ3JjSGQzUCtMdTduNUU2anFNRVczREVhRW9jRVFvQ2h3UmlnSkhoS0xBRWFFb2NFUW9DaHdSaWdKSGhLTEFFYUVvY0VRb0Nod1JpZ0pIaEtMQUVhRW9jRVFvQ2h3UmlnSkhoS0xBRWFFb2NFUW9DaHdSaWdKSGhLTEFFYUVvY0VRb0Nod1JpZ0pIaEtMQUVhRW9jRVFvQ2h3UmlnSkhoS0xBRWFFb2NFUW9DaHdSaWdKSGhLTEFFYUVvY0VRb0Nod1Jpa2xkZ0RIdzlQU3N5em1mVWpUTk9aOEFBSXl4TFVWdGpMSFFtSmlZRktscU5CWVV1Rkx3OVBTVWE3WGFOTWFZN1lzZTU1eG55V1N5V2pFeE1TcngxUmtYR2xKTG9UQkk0Wnh6Y1A3czZ2TFBUWWRUMkVxSEFsZEtuUE13eG9vUENJd3hjTTdESkNuS0NGSGdTa21oVUVSeHpoVi9iK2VjS3hRS1JaUTBWUmtmQ2x3cEpTWW01alBHSXFFL2xJSXhGcG1ZbUpndmRYM0dnZ0pYQmhxTlJtOVlMZnliaHRNeW9NQ1ZnVXFsaWdDZ2ZLNUpxVlFxSXlRc3llaFE0TW9nTGk1T0FTQUt6M1lXRGhhMmtWS2l3SlVSNTN4ZjBiQktlNmRsUjRFckk4NTVPQUROMDAwNlRialU5WkJLd04zZC9WY1BENDhEVXRkaGpJVGVFYnFpS0R3SVRLUERLeEQyWFdyalpxMUhjTWFtaWVxdlBERkFqcWUzVUs0UVgyZHg4Q3RKVnk4R2lPaEwyQnFPZzQyeXNyVHdjbk50SWFwTFVncEp5WGVRK2lETkM4QU1FYmNoRnpxa05tcllBUC9iK3IzSUxra0psaTVmaVUxYnQ2Rnd0Q3Yzd05GMkNCR0tBa2VFb3NBUm9TaHdSQ2dLSEJHS0FrZUVvc0FSb1Nod1JDZ0tIQkdLQWtlRW9zQVJvU2h3UkNnS0hCR0tBa2VFb3NBUm9TaHdSQ2dLSEJHS0FrZUVvc0FaQVkxR0E3VmFMWFVacjRWUkIyN3AwcVZJVEV3czFyNXExU3FFaDcvNE44b2ZmL3d4amg4L1h1YStUcHc0Z1pzM2I1WnEzbHUzYmlFa0pFVHY0b1VsT1hyMEtGUXFGUTRjT0lEQXdFQUF3SUVEQjZCVUtoRWRIWTBwVTZhVStCckd3S2gvbC9ydzRVTVVGQlFnSmlZR3ExYXQwclUvZVBBQVZhcFV3WTgvL2dnQTZOMjdOOGFORzFmcytUTm56c1NWSzFjZ2w4djEyck96c3hFY0hJd3VYYm9BQU9MajQ3Rnc0VUlFQndmanE2Kyt3dDY5ZTNYektwVkttSnViNjZham82TmhZMk9EeU1oSXBLYW1Zc0dDQmZqc3M4OFFIUjM5MHVYNDZLT1BFQjhmandzWExzREZ4UVVvRE9EV3JWdlJ2WHQzbkQ1OUdoNGVIdi9xdlRJVVJoMjRJcDZlbmdnSkNZRkM4ZlM2TXQ5Ly96MGNIUjNSczJkUG1KdWJvMXExYWk5OTdwSWxTOUM1YzJlOU5sOWZYMWhaV1FGUEw3ZUsvL3UvLzhPOGVmUGc3dTRPZDNkM3pKNDlXemV2dDdjM3dzTENZR3Y3N1BLL05XclV3THAxNnpCKy9IaWNPblVLeTVZdDAzdjlOV3ZXUUtQUjRNTVBQOVMxS1JRSy9QcnJyN3JwKy9mdlk4V0tGVEF6TThQcDA2ZlJ0bTFiN05telIvZDR0MjdkVUt0V3JWZDh4NlJqbElFN2QrNGNkdTNhaGZqNGVLeFpzd2J0MnJXRFRDYkQwYU5INGV6c0RBQzRmZnMyZ29LQ3dCaERVRkFRamh3NWd1RGdZR1JsWlNFMk5oWXVMaTZReVo1dFVVUkdSc0xDd2dJNU9UbElTRWhBdzRZTjhlVEpFOHliTnc5TGx5NUY4K2JOOGZYWFh5TWdJQUFtSmlZbDFsaS9mbjNzMnJVTDl2YjJKYzU3NmRJbExGNjhHQUNRbTVzTHBWS0pHalZxWU0rZVBaZzJiUm95TXpOaGEydUxCdzhlNE5peFk2aGR1elk2ZHV6NHI5NURxUmpsTmx6VHBrMHhidHc0MUs5ZkgvMzY5VU9QSGowQUFPYm01ckMxdGRYOXExcTFxdTQ1M2J0M1IwUkVCRHAzN294Rml4Wmg3ZHExZXE4cGs4bVFtcG9LcFZLSkRSczJvSHIxNnJDMHRNVHUzYnZScVZNbnJGbXpCdW5wNmNqTHkzdnA5aUVLaCtQTGx5L2o4dVhMMEdnMHBWcWVWcTFhSVN3c0RHUEhqZ1ZqRFBYcTFjUGt5Wk94ZCs5ZWJOeTRFUURnNStjSFB6OC8yTnZiWS9qdzRhaGZ2LzRydm52U01zbzFuSjJkSGV6czdHQnRiWTAzM25nRGpvNk9BQUFIQndlNHU3dnI1cnQ5K3paaVkyT0xQZi9XclZ2SXpzNEdBQVFHQnNMUzBsTHY4ZDI3ZDJQYXRHbnc5dmFHalkwTmpoMDdobVBIam1IdjNyMTQvUGd4Tm03Y2lJRURCNzZ3dHBzM2J5SWtKQVQzN3QxRDM3NTk0ZWZuVitMeVhMOStIVUZCUWFoZnZ6NzgvUHh3NXN3Wm5EbHpCdEhSMFhCMWRZVkNvVUJxYWlycTFLbUR4TVJFTkc3Y3VNenZtYUV3eXNDOXpJVUxGL0R3NFVQZHRFS2hRTTJhTlFFQVNVbEorT1dYWHhBYkc0dlkyRmlNSERrU0FEQjc5bXhzMkxBQnk1WXQwdzEva3lkUFJ2WHExWUduMS9iRndvVUw0ZVhsQlRzN08rVGw1UlhyZCtEQWdXQ01vVm16WmdnTkRjWDY5ZXNSRWhKUzZrTVpjcmtjNzcvL1BweWNuTEI2OVdyNCt2cWlYcjE2eU1yS2dxMnRMUll1WEloejU4N0IxZFVWbkhNMGFORGd0YnhmVXFoUWdldlFvUVA2OSsrdm03NXg0d1pPbkRnQkFQanp6eitSbEpTRW1qVnJZdnIwNlhqenpUY3hjK1pNV0ZoWTRNMDMzOFM1Yytjd2ZQaHdKQ2NuSXljbkI2MWJ0OGFOR3pjd2JkbzAxS3RYN3gvN0RROFAxOXRwS0t2VTFGU0VoWVVoSlNVRkdSa1orUHJycndFQXJxNnVHRDkrUE41ODgwMzg4TU1QdUhYckZyeTl2Vis1SDBOZ2xOdHdBRkJRVUlEYzNGeDgvLzMzOFBYMUJRb1BoOFRGeGVuKzNicDFTemYveUpFanNXTEZpaGR1Ky9UdTNSdi8rOS8va0orZmo1Q1FFQXdhTkFpTU1XZzBHa3lkT2hXREJnMzZWN1dXdEtacjBhSUZ1bmZ2anJ5OFBLeFpzd1pUcDA1RjFhcFZvVlErdlp5d3Q3YzNNak16c1hQblRvd1lNZUpmMVNJMW93emMwYU5IMGF0WEwxaFlXS0JuejU1d2NIREFuajE3a0pDUWdBTUhEdWorblQ1OUdqRXhNWmc3ZCs0L3ZwNlRreE5hdDI2dE95NDNmdng0QUlDenN6T0dEUnYycjJwTlRFekVtREZqa0pPVDg5SjViR3hzb0ZhcklaUEpjUHIwYWR5N2R3K1hMMS9HbURGamdLY1hzNGFOalEzTXpNeDBoMnVNbFZFT3FlM2J0OGYrL2Z0MXcxanYzcjJoMFdodzRzUUpIRHAwQ0FzV0xNREpreWR4OGVKRmpCMDdGbloyZGlXK1pxdFdyUkFlSG82QkF3ZkN6TXpzWDllb1VxbHc0c1FKN05xMUM1TW1UZExiWTM2UmdRTUhvbVBIanBneVpRcnUzTG1EUG4zNlFLbFVnakdHT1hQbXdOYldGaTFhdE1EVXFWT3hldlZxM1k2U3NUSEtOWnlscGFYZU50T3Z2LzZLaVJNbll1L2V2UmczYmh3c0xTM1JyVnMzMUsxYkZ4TW5Uc1NPSFR1Z1VxbFFVRkNBek14TW1KbysrMyttVXFtd2R1MWFoSWFHWXVuU3BiaDI3UnA4ZlgxeDVjcVZZdjF1M0xnUjc3MzNIdTdkdTRlMzNub0xiNzMxRnJLenN6Rnc0RURkOUxWcjF3QUFaODZjUVY1ZUhrSkNRakJ1M0Roa1pHUWdNek1Uang4L1JrSkNndDZhS2o0K0hvR0JnUmcvZmp4NjlPaUJuMy8rR1RWcTFFQllXQmhHang0TmMzTnpyRnk1RW5QbnprWEhqaDB4ZXZSb3hNWEZsZnY3Yk5RY203WFoxMi93Q0Y0ZUlpSWkrTldyVjEvNFdGWldGbytPanVabnpwemhIaDRldkgvLy9qd3pNNU56enZtTUdUTjRRRUFBLzg5Ly9zT3pzckk0NTV3cmxVb2VHaHJLcDAyYnh0VnFOZWVjODUwN2QvS0ZDeGVXcWFZVEowN28rdUdjOCtEZ1lPN2g0Y0U5UER6NE8rKzh3NU9Ta25TUFhidDJqZS9mdjUvbjVPVG92VVpHUmdiZnRXc1gxMnExZXUzSGp4L1gxZlp2TGZreW1EZDJhY09OZGVYelV1VVpPR09nMVdxNVNxVjZiVUY1WFVRSHppaTM0WXdSWTB4dktLK3NLdFpxbEJnOENod1JpZ0pIaEtMQUVhRW9jRVFvQ2h3UmlnSkhoS0xBRWFFb2NFUW9DaHdSaWdKSGhLTEFFYUVvY0VRb0Nod1JpZ0pIaEtMQUVhRW9jRVFvb2FlZ0ppWGZ3YWp4azBSMlNVcVFsSHluNk05eXY5ODl4QWFPaCtjK3liTTlkU1pHWEpmbHhFUUdLd0RRYUpFcmRTMnZBK2Y4anFqQWtWZmc3dTUreE4zZC9ZalVkUmdqMm9ZalFsSGdpRkFVT0NJVUJZNElSWUVqUWxIZ2lGQVVPQ0lVQlk0SVJZRWpRbEhnaUZBVU9DSVVCWTRJUllFalFsSGdpRkFVT0NJVUJZNElSWUVqUWxIZ2lGQVVPQ0lVQlk0SVJZRWpRbEhnaUZBVU9DSVVCWTRJUllFalFsSGdpRkFVT0NJVUJZNElSWUVqUWxIZ2lGQVVPQ0lVQlk0SVJZRWpRbEhnaUZBVU9DSVVCWTRJUllFalFqR3BDekFHbnA2ZWRUbm5VNHFtT2VjVEFJQXh0cVdvalRFV0doTVRreUpWamNhQ0FsY0tucDZlY3ExV204WVlzMzNSNDV6ekxKbE1WaXNtSmtZbHZqcmpRa05xS1JRR0taeHpEczZmM1QvanVlbHdDbHZwVU9CS2lYTWV4bGp4QVlFeEJzNTVtQ1JGR1NFS1hDa3BGSW9venJuaTcrMmNjNFZDb1lpU3BpcmpRNEVycGNURXhIekdXQ1QwaDFJd3hpSVRFeFB6cGE3UFdGRGd5a0NqMGVnTnE0Vi8wM0JhQmhTNE1sQ3BWQkVBbE04MUtaVktaWVNFSlJrZENsd1p4TVhGS1FCRTRkbk93c0hDTmxKS0ZMZ3k0cHp2S3hwV2FlKzA3Q2h3WmNRNUR3ZWdlYnBKcHdtWHVoNWpJK3liaHNiTldvL2dqRTBUMVY5NWtqSGVTc1lZMUZwY2tycVcxNEdEWDBtNmVqRkFSRi9DYmtIT3dVWlpXVnA0dWJtMkVOV2xDRjVTRi9CdkpTWGZRZXFETkM4QU0wVGNobHpnUGUrQlJnMGI0SDlidnhmWkpTbkIwdVVyc1duck5oU09kdVVlT05xR0kwSlI0SWhRRkRnaUZBV09DRVdCSTBKUjRJaFFGRGdpRkFXT0NFV0JJMEpSNEloUUZMaS8wV3ExVXBkUW9WV0t3QVVIQnlNNE9MakUrZUxqNHpGNzltemQ5STBiTjlDalI0OHk5NmZSYVBEa3laTXlQNjh5RVBybHZhRTdjdVFJbWpWcnBwdU9pNHREaXhZbG45MmlVcWt3ZHV4WUJBWUdvbW5UcHRpNmRTdFNVbEx3MldlZkZadlgzOThmc2JHeEpiN202TkdqNGVmbjl3cExZZGdvY0lVNDU0aUlpRUJnWUNCbXpKaUJoSVFFNU9Ua1FDYVRvVy9mdm5yei92ampqN0N4c2RGTjc5NjlHMlptWm1qYXRDa0FZTkNnUVJneVpBaDhmSHpRcUZFanZlZCs4ODAzZ3BiSU1GSGdDcDA0Y1FLcHFhbHdkWFhGbWpWckFBQkRodzdGL1BuejRlN3UvdExuSlNjblkvMzY5Zmp1dSs5MGJUVnExTURFaVJNeGQrNWNiTnEwQ2VibTVrS1d3UmhVbXNEdDNyMGIrL2J0MDJ2cjFxMGJsaTFiQmdEWXZIa3pVRGc4cHFTa1FLRlE0TzdkdTdDeHNjR2RPM2NmelRwWEFBQWZERWxFUVZUMG5tZHRiUTFiVzF2azVPUmc5dXpaR0RObURGcTJiS2szajQrUEQ4NmVQWXVaTTJmaTY2Ky9ob1dGQlRRYWpkNmxJa29pazhrZ2sxV3N6ZXhLRTdoQmd3WWhJRUQvTEdwVDA2ZUxIeDBkallTRUJLQnd1MjM5K3ZWSVNVbUJyYTB0dnZ6eXkyS3YxYjE3ZC9UdjN4OHpaODZFbzZNanBreDVlbUdsbUpnWU5HblNCSFoyZHBESlpBZ0tDc0tNR1RQZzQrT0RKVXVXNE5OUFAwVjJkbmF4MTh2TnpZVzV1VGxNVEV6MDJ0OTY2eTE4L3ZubnIvVjlxRFFjbTdYWjEyL3dDQzZGb0tBZ0hoUVU5TkxIQXdJQytNOC8vOHc5UER4MGJmNysvbnovL3YwdmZjNlhYMzdKWjg2Y3laVktKZWVjODh6TVRONnRXemNlSFIydE4xOUJRUUVQREF6a216ZHZmdWxyRFJ3NGtGKzZkS21NUy9WNkxQa3ltRGQyYWNORkhiR29OR3U0ZnpKcjFpdzBhZElFaXhZdDByWEZ4Y1VoUGo0ZTMzNzdyZDY4elpzM3g5ZGZmNDBQUC93UU1wbE10NVpjdjM0OTJyVnJoemZmZkZOdmZybGNqbm56NXVtMTdkbXpCdzhlUENpMkY2cFNxVEJ4NGtRc1c3WU05ZXJWSzRjbGxWN0Yya0I0UlUyYU5Dbldkdmp3WVJ3K2ZCaFJVVkdJaW9yQ2YvLzdYOGpsY3ZUczJSTUFZR1ptcGd2YlgzLzloVjkvL1JVZmYvd3hVSGo4YnRxMGFWQ3IxY1ZlVjZGUUlEUTBGTjdlM3NVZWs4dmw2TnExSytiUG53K05SbE1PU3lvOUN0d0xQSHo0RUVPSERzV3hZOGNBQUZsWldaZzJiUnBHamh5SkFRTUc2TTJyVkNxeGFORWlmUExKSjZoZHV6WlFHR0NaVElhMWE5Y1dlKzNRMEZEMDZORURMaTR1TCt4NzRzU0o0SnhqNDhhTjViSnNVcXR3UTJwQlFRSHk4L09MdFFGQVRrNU9zZmtaWTZoYXRhcGVXODJhTlRGMzdsd3NYYm9VKy9idFEzcDZPcnk5dlRGbXpCaTkrWXJDNXV6c2pINzkra0dqMFVDcFZDSXZMdzhmZlBBQi9QejgwTEZqUjNUcTFBa0FjUG55WlJ3OGVCQjc5dXg1YWYwbUppYjR6My8rQXg4ZkgzVHExQWx1Ym03LzZ2MHdOQlV1Y0h2MzduM3B3ZFdJaU9MWG5hbFJvd2JDdzR2L2dMNWR1M2I0OGNjZnNXN2RPcHc4ZVJMdnZ2dHVzWG5XclZ1SHc0Y1BvMHFWS3VqUW9RTmtNaG1zckt4UXRXcFZXRmxad2RuWkdaOS8vamwrL1BGSFdGdGJZKy9ldlpnMWF4YXFWcTJLOVBSMHFGUXFLQlFLcEtXbG9VcVZLcnJYYmRTb0VXYk5tb1hNek14Ly9YNVVXbEx1cFpiVzgzdXB6enR6NWd6djE2OGZUMGhJMEd0UFMwdmpGeTVjNEdscGFicTkxYitiUDM4K2o0dUw0NXh6cmxhcmRlMGhJU0hjdzhPRHQyM2JsdnY1K1hHVlN2VmFsNlcwUk8rbENtTU1nZnNuVWdXaXZJa09YTVZLZFRrcTJpTWwvdzRGcmd5VVNtVXA1dnBuTHpwVVVwbFE0QURjdlhzWC9mcjFnMXF0eG9RSkUzRGt5SkZpODZTa3BHRFFvRUY0L1BoeGlhOTM0TUNCRis2SUhEeDRFSDUrZnBVNmREUk9BREEzTjRkYXJZYXBxU21XTEZtQ2VmUG1vVmF0V3JvdjVEVWFEUllzV0FDRlFvRUpFeWE4OERXS1RrY0NnTmF0VzhQUHp3KzNidDFDUUVDQTdndjQ3dDI3WTh1V0xUaDQ4Q0Q2OWVzbmNBa05SNlVLM055NWM1R2VubDZzWGFQUklEczdHNU1uVHdZQVZLbFNCVjkvL1RWR2p4Nk43dDI3NDhzdnZ3VG5ITFZxMVVKb2FDanM3ZTExencwTEM4TjMzMzJITGwyNjZOcnExS21EalJzM1lzZU9IWWlJaU1EMzN6KzdZdFNUSjA4UUVoS0NrSkFRWGR1T0hUdGdaV1ZWamt0dU9DcFY0Q1pQbmd5VnF2Z05ZN1JhTFNaT25JZzVjK2JvdGRlcVZRdkxseTlIU2tvS1FrSkNzR1BIRGt5Wk1nVkxsaXhCbzBhTnNIcjFha1JIUjJQTm1qVm8zTGl4N25tSER4K0dsNWNYcGsrZmpyeThQTFJ2MzE3MzJKdzVjekIwNkZEZHdXQUFzTFMwTExkbE5qU1ZLbkJObWpUQjNidDM5YzVKcTFxMUt1enM3R0JpWWdKblorZWlpMFdETVFhMVdnMExDd3NFQlFYQjFOUVU0OGFOZzdtNU9TWk1tQUFiR3h2VXFWTUhPM2Z1aEoyZG5lNzFWQ29WSWlNanNXM2JOcXhZc1FLMWF0V0NoWVdGN25HNVhJNXExYXJwdmdhcmJDcFY0QUJnNU1pUmNIVjFCUXEvSTNWemM4Tm5uMzJHYXRXcUlUczdHN2EydGxpOGVERTZkT2lBZnYzNndkL2ZIMGxKU2JoOCtUS09IRG1DczJmUG9rdVhMcWhidHk0T0hUcUVVYU5Hb1VPSERtalVxQkZxMTY2TlRwMDZJVGc0R0Y5OTlSVk9uanlKd1lNSFM3M0lCcVhTQmM3Q3dnTHIxNjhIQ244MGMvTGtTYUJ3dSt2Qmd3ZmduT1BvMGFPWU5Xc1dybDI3aGttVEpzSGEyaG90V3JSQTU4NmQ4Y2tubitoK3orRG41NGVyVjYvaTRzV0x1SEhqQnY3NjZ5LzA3TmtUTXBsTU56em41dWJxN1dqY3YzOGZ3Y0hCdXRPZWV2VG9BVjlmWHduZUNXbFV1c0JwdFZva0ppWUNBRkpUVTNYdGpSczN4czJiTnhFZUhvNysvZnZEenM0T2RuWjIrUFhYWDdGOSszWWNPblFJU3FVU3g0NGRRMHBLQ3JSYXJlNmN0YlMwTkhUdDJoVXpac3pRdmQ3T25UdFJ2WHAxOU96WkUxOTk5Wld1ZmU3Y3VSZzhlREE2ZE9nQUZBN3BsVW1sQzF4K2ZqNisvdnByQU1DalI0OTBoejVjWEZ5d2I5OCtKQ2NuWTlldVhicjVpd0l4Y3VSSURCczJEQ2pjcTh6UHo4Zjc3NzhQQUFnUEQ4ZnQyN2YxK29tTWpJU1BqdzlrTWhrYU5HaWdhemN6TTBPTkdqWDAyaXFUU2hlNDRjT0hZK2JNbVFDQWpJd01QSHIwQ0FEUXFsVXJCQVlHWXRteVphaFdyUnIrL1BOUDVPWGw2VTZVM0xseko0NGVQUW9VSGdUV2FyV0lpWWtCbmx2REZjbkt5a0pDUWdJNmQrNHN3UklhdGtvVk9NNDUzbnZ2UGZ6NTU1KzRjZU1HYnR5NGdZU0VCUGo1K1dIVHBrMm9VcVVLSGo1OENBQTRmLzQ4cWxTcG9ndGNXZFp3MGRIUmNITnpROVdxVll1ZG04YzVoMXF0MW1zM05UVXQ5Z09haXFyU0JFNnIxYUpYcjE1UXE5VndjbkpDczJiTjRPYm1CaTh2TDZ4ZnZ4NzI5dllJQ1FtQnI2OHZ6TTNOY2Zic1dkMkJZQURZdG0wYkRodzRBQlN1MGJSYXJXNkhJeU1qQTE1ZXoyN1o4TnR2djZGejU4NG9LQ2hBNzk2OWk5V3lkT2xTdmVtWk0yZGl5SkFoNWJqMGhxUFNCRTRtazJIWHJsMTYzeElBd1BMbHk5RzRjV1BNbno4ZmNya2NuMy8rT1lLQ2dtQmxaUVZQVDAvZGZENCtQcm8xM04vOWZRM1h0MjlmdUxxNndzek1USGVhT2hITVVNK0hxNmpudVpVV25ROG5HSjNuSmxhbER4d1Jpd0pIaEtMQUVhRW9jRVFvQ2h3UmlnSkhoS0xBRWFFb2NFUW9DaHdSU3VoaDlxVGtPeGcxZnBMSUxra0prcEoxMXk4dTkvdmRRMnpnZUhqdWt6emJVMmRpeEhWWlRreGtzQUlBalJhNVV0ZnlPbkRPNzRnS0hIa0Y3dTd1Ujl6ZDNZdi9QSitVaUxiaGlGQVVPQ0lVQlk0SVJZRWpRbEhnaUZBVU9DSVVCWTRJUllFalFsSGdpRkFVT0NJVUJZNElSWUVqUWxIZ2lGQVVPQ0lVQlk0SVJZRWpRbEhnaUZBVU9DSVVCWTRJUllFalFsSGdpRkFVT0NJVUJZNElSWUVqUWxIZ2lGQVVPQ0lVQlk0SVJZRWpRbEhnaUZBVU9DSVVCWTRJUllFalFsSGdpRkFVT0NJVUJZNElSWUVqUWpHcEN6QUducDZlZFRublU0cW1PZWNUQUlBeHRxV29qVEVXR2hNVGt5SlZqY2FDQWxjS25wNmVjcTFXbThZWXMzM1I0NXp6TEpsTVZpc21Ka1lsdmpyalFrTnFLUlFHS1p4ekRzNmYzYzdndWVsd0NsdnBVT0JLaVhNZXhsanhBWUV4QnM1NW1DUkZHU0VLWENrcEZJb296cm5pNysyY2M0VkNvWWlTcGlyalE0RXJwY1RFeEh6R1dDVDBoMUl3eGlJVEV4UHpwYTdQV0ZEZ3lrQ2owZWdOcTRWLzAzQmFCaFM0TWxDcFZCRUFsTTgxS1pWS1pZU0VKUmtkQ2x3WnhNWEZLUUJFNGRuT3dzSENObEpLRkxneTRwenZLeHBXYWUrMDdDaHdaY1E1RHdlZ2VicEpwd21YdWg1U0NiaTd1Ly9xNGVGeFFPbzZqSkd3cjdZYU4yczlnak0yVFZSLzVZbUIxMldNTVMzSGZhbHJlUjA0K0pXa3F4Y0RSUFFsN0Jia0hHeVVsYVdGbDV0ckMxRmRpdUFzZFFIL1ZsTHlIYVErU1BNQ01FUEViY2dGM3ZNZWFOU3dBZjYzOVh1UlhaSVNMRjIrRXB1MmJrUGhhRmZ1Z2FPZEJpSVVCWTRJUllFalFsSGdpRkFVT0NJVUJZNElSWUVqUWxIZ2lGQVVPQ0lVQlk0SVJZRWpRbEhnaUZBVU9DSVVCWTRJUllFalFsSGdpRkFVT0NJVUJZNElWYWtDcDFhcm9WUXFTekVuS1M4Vk9uQWhJU0hZc1dPSGJ2cTMzMzdEOHVYTGtaQ1FnTEF3L2Q4d0p5WW13c2ZIcDh5dmYvUG16VkxQcjFLcHNHM2JOcWpWNm1LUG5UdDNEcjYrdmk5OTdzT0hEekZyMWl3b0ZQby85RDl5NUFoV3JseFpwcnFsSlBSSE5HWDE3cnZ2SWkwdHJkVHorL3Y3bzArZlBsaTllalVBNE5xMWE1REw1YmgyN1JyTXpjM1JxVk1ucU5WcVdGdGI0L3Z2djBkU1VoSm16WnFGdjEvM0xTNHVEdSsvL3o3czdPejAydFZxTlJ3Y0hQRGYvLzRYQUdCcGFZbUpFeWZpMjIrL2hhbXBLU1pNbVBEUzJteHRiYkYzNzE2Y08zY09KMDZjUUhCd01LWlBuNjU3WEtGUTRPSERoeGcvZnJ5dXpjUERBek5uemdRQTFLeFpFL1hxMWNPY09YT3dmdjE2QUVCR1JnYSsvUEpML09jLy95bjFleVExZ3c3YzFxMWJvZFZxOWRwR2p4Nk5XYk5tb1gzNzlzWG1OemMzaDRtSkNVYVBIZzBBMkxObkQ2eXNyUEQyMjI5REpwTWhQVDBkYXJVYWRldldSVWhJQ0w3NjZpdG9OQnFZbWhaL0c1bzNiNDZ0VzdmcXRjWEd4aUkwTkZRM1BYYnNXS1NucDJQNTh1WFlzbVVMVHB3NG9Yc3NQejhmblR0M3h2SGp4MkZwYWFsckR3NE94bWVmZlliejU4L3IvbU1Bd0lVTEY3QnQyellFQndmcjJ1UnlPUURneXkrL3hOR2pSOEU1aDBLaFFOKytmUUVBZVhsNVVDcVZXTHg0TVFCZy92ejU2TnExYTVuZVk5RU1PbkEyTmpiRjJoaGpxRnExS214dFgzaTVYZHk5ZXhjYWpRWW92STZiVnF1RlJxT0JScU5CYW1vcTB0UFRFUmNYQndDWVBIa3lidDY4aWFDZ0lDUW5KeU1yS3d2OSsvZkgwS0ZEZGE5My9mcDEzTHg1RTJabVpvaUlpSUNUazVOZWZ6Tm56a1JXVmxhcGx1ZkpreWN3TXpQRDh1WExBUUQvL2U5L2NmRGdRUUJBYm00dTB0UFQ0ZS92cjV2Zno4OFBuVHAxUW5aMk5qNzU1Qk4wNzk0ZEtCeis1ODZkaTZpb1o5ZEJuRDkvdmxGc254cDA0RjRtTWpJU3QyN2R3cWhSb3lDVDZXK0dIajkrSEpjdVhRSUt3MWUvZm4zODhNTVBRT0d3ZGZQbVRkMDBBRmhaV1dIRGhnMUlURXpFNHNXTHNXM2JOc1RGeGVIWXNXTkE0Vm96S3lzTEdvMEd2WHYzaHBlWEYxQVl4S0lQMk0zTnJWUjFoNFdGSVNvcUNsOTg4UVU0NTdDM3Q5ZXRqVy9kdW9XalI0L3FwbEVZd2lJYk5tekEzcjE3Z2NMZ3BxU2s2SVh6K3ZYcnV0b01tVkVHenQ3ZUh0dTNiOGVCQXdld1lNRUN2YlhPMEtGRDhmYmJieU0rUGg0clZxekF4eDkvckF1bFVxbUVuNThmbGkxYkJwVktoZHUzYitzOXQ2Q2dBQWNQSG9SYXJjYjE2OWN4ZlBqd1luMkhoWVZoL2ZyMTJMbHpKKzdkdTRlelo4L2k5T25UTHh5Vy84N0h4d2R5dVJ6ejVzM0RnZ1VMa0pPVG83ZE13NFlOMDJ1clVxV0s3dThoUTRhZ1E0Y09BSURrNUdRRUJRWGhrMDgrMFQyK2F0V3FNcjZMMGpES3dMVnYzeDZUSmszQ3lwVXJNWGJzV0V5ZlBoMCtQajZReVdTNGVQRWlObS9lakxObno2SmR1M1pZdUhDaDdublRwazNURFg5Nzl1ekI1Y3VYRVJnWWlJaUlDQnc0Y0FBM2J0ekFuajE3TUhqd1lEUnAwZ1JqeG96QnFWT25NR2ZPSEFEQWlSTW5zSC8vZmdEQWdnVUxnS2VYMUM5VDdlKzk5eDZHRGgwS1UxTlR4TWJHNHFlZmZucnB2RHQzN3RUOVhhTkdEVFJvMEFBbzNENlV5K1c2YVJUdXdCZ0Rvd3djQUZTdFdoV0xGaTFDaHc0ZHNIVHBVaWlWU2t5Wk1nWHQyclhEcVZPbjBMSmxTNHdZTVFMcjFxM1RiVlNqY0UwU0d4dUxyVnUzWXZQbXpXQ01ZY2VPSFdqWnNpVmNYRndRR2hxS3VMZzRtSmlZd012TEMrdldyWU9WbFJWa01obU9IeitPUG4zNi9LdTZzN096c1gzN2RreWZQaDBaR1JsbzE2NGRldmZ1WFd5K3laTW42MDB2V2JKRXQrMm4wV2lRbloydDIza0FnSnljSEJwU1JlamJ0eSthTjIrdXR4TngrZkpsUEhueUJOSFIwYmgzN3g0U0V4T0J3cjI5dG0zYllzNmNPWmc0Y1NMcTFxMExBTml4WTRkdUcrNTVGaFlXYU5HaUJjTER3K0htNW9helo4L2kwMDgvZldrdGFyVzZ4S0gxL1Buek9IYnNtTzZReUsxYnQzRHk1TWxpOHoxL1A0aUpFeWZpLy83di8zU0hhWXAyR25idjNxMmI1OGFORzhVTzR4Z2lvdzhjQURnNk91cE5GeDI2dUgvL1B1YlBuNDgxYTlZZ016TVROV3JVZ0ptWkdheXRyVEZxMUNnb2xVcDg5OTEzK1BEREQxLzYydjcrL3BnMGFSTHM3ZTB4ZmZwMFdGdGJGNXRIcTlVaUpDUUVTcVZTZDl6c1pXSmlZdEM2ZFd2ZGRHcHFLa3hNVEY0Ni83Qmh3NUNkbmEzWHB0Rm9vRkFvMEt0WHIyTHpEeG8wU0c5bnd0QlVpTUE5NzhpUkk5aTBhUk1VQ2dVZVAzNk1KMCtld05mWEY3VnExWUtIaHdlaW82T2hWcXVSbEpRRXRWcU5DeGN1L09QclZhOWVIZFdxVmNPdFc3ZlFwazBidmNkVXFxYzNuNWt5WlFvMEdnMisrT0tMRXV1TGlZbkIyTEZqZGROOSt2VEJ1KysrVzJ5K0FRTUdBSVhibW4vM29qV2NzYWh3Z1hOeWNzTFlzV1BSb0VFRG1KcWFZdG15WmRpMGFSTisvZlZYckZxMUNxR2hvYmg0OFNJQ0F3UFJ0bTFiT0RzN1E2bFVJajA5dmRod0dCY1hoL256NThQZDNSMzkrL2ZIK1BIak1YSGlSQXdmUGh3V0ZoWTRjK1lNVVBpTndQVHAwOEU1UjJwcUtxeXNyQkFmSHc4VEV4TzlQYzNIangvait2WHJlbXM0S3lzcjJOdmJBNFY3MGFhbXByaDE2MWF4d3owVlJZVUxYUDM2OVZHL2ZuMmdjRWd0Y3U3Y09heGJ0dzZPam81bzFLZ1I0dUxpc0dQSERxeGR1eGIrL3Y2NGRPa1NwazE3ZG9ITy9QeDhCQVVGWWRhc1dlaldyUnRRdUhlOGN1VktOR25TQkYyN2RvVzd1enVDZzROMUIyUVZDZ1g2OSs4UEFEQTFOY1dZTVdQMGhzdUhEeC9DMWRVVjllclZlMkh0bXpkdnh2NzkrMkZpWW9JUkkwYVUwenRVU1RnMmE3T3YzK0FSdktKVHE5VmNwVkp4clZZcmRTbWxzdVRMWU43WXBRMFhkU0pIaFZ2RFNlMmZkZ0JJQlQ4OWlSZ2VDaHdSaWdKSGhLTEFFYUVvY0VRb0Nod1JpZ0pIaEtMQUVhRW9jRVFvQ2h3UmlnSkhoS0xBRWFFb2NFUW9DaHdSaWdKSGhLTEFFYUVvY0VRb29XZjhKaVhmd2FqeGswUjJTVXFRbEh5bjZNOXl2OTg5eEFhT2grYyt5Yk05ZFNaR1hKZmx4RVFHS3dEUWFKRmI4dHlHajNOK1IxVGd5Q3R3ZDNjLzR1N3Vma1RxT293UmJjTVJvU2h3UkNnS0hCR0tBa2VFb3NBUm9TaHdSQ2dLSEJHS0FrZUVvc0FSb1Nod1JDZ0tIQkdLQWtlRW9zQVJvU2h3UkNnS0hCR0tBa2VFb3NBUm9TaHdSQ2dLSEJHS0FrZUVvc0FSb1Nod1JDZ0tIQkdLQWtlRW9zQVJvU2h3UkNnS0hCR0tBa2VFb3NBUm9TaHdSQ2dtZFFIR3dOUFRzeTduZkVyUk5PZDhBZ0F3eHJZVXRUSEdRbU5pWWxLa3F0RllVT0JLd2RQVFU2N1ZhdE1ZWTdZdmVweHpuaVdUeVdyRnhNU294RmRuWEdoSUxZWENJSVZ6enNINXN3dEZQamNkVG1FckhRcGNLWEhPd3hnclBpQXd4c0E1RDVPa0tDTkVnU3NsaFVJUnhUbFgvTDJkYzY1UUtCUlIwbFJsZkNod3BaU1ltSmpQR0l1RS9sQUt4bGhrWW1KaXZ0VDFHUXNLWEJsb05CcTlZYlh3YnhwT3k0QUNWd1lxbFNvQ2dQSzVKcVZTcVl5UXNDU2pRNEVyZzdpNE9BV0FLRHpiV1RoWTJFWktpUUpYUnB6emZVWERLdTJkbGgwRnJvdzQ1K0VBTkU4MzZUVGhVdGRES2dGM2QvZGZQVHc4RGtoZGh6RVNlbk8zaXFMd0lEQ05EcS9BNEw5TGJlVGs2c0pNVExveHpscHh4dXN3aG1xY014TXBhMktBSEUvdmhpYnAxMW1NY1EzbnlHYWNwWExHTDBLcmpiNmRjUG1xbERXVnhFQUQ1eWwzYkthYXhCaWJCc2JjQU1ESzBoSU9kZXZBcHBvTlRFMGt6WnZCVUdzMHlNNStqSlNVVk9RK2VRSUE0QnlYdE9EcmtxOWUzQVJBTFhXTmYyZHdnWE4wYXRVQkptd0hZNnlKVzhzV2VLZC9YN3pacFJPYU9iMGhkV2tHN1ZwQ0lvNmZPSW1mSXcvZzhsOXhBSkRJMVZxZjI5Y3ZuWmE2Tm9QVnlLV05YMk9YTmdVZHZYcnp5S2hEWEt2VmNsSTJXcTJXUjBRZDVCM2U2c1VidTdRcGFPVFN4ay9xejlVZ05Xclc1clBHTG0zNDJJbStQRE16UytyUHplZzl5c3prWTk2ZndodTd0T0dPelZ0L0t2WG5XOFFnTm9ZY203WDJsY25ZVndQZTdvTjFxNE5oWldrcGRVbEd6OExjSE8vMDY0dGJ0Mi9qK28yYlBlM3M2OXpQU2s4OUwzVmRrbS9ET1RxMTZzQk1aY2U3ZGUwczM3UitMV1F5T3Ryd09tazBHa3ljTmdQUmY1d280R3JlVGVwdE9ra0Q1K2pvYU00c3FsMnE1K0RnRkxGdkYyeXNyYVVzcDhKNm5KT0Rmb05INE43OWxHdFFacmU1ZmZ1MnNoUlBLeGZTcms3TXF5MENtRlBnNHZrVXRuSmtZMjJOSllzK0EyT3NHY3h0RjBwWmkyU0JjM0IydGdkRFFDOXZMM1RyMmxtcU1pcU43dDI2d3R1ckd4ampBZldhTjY4aFZSMlNCYzZNV2N4aFlGWUIwNmVVWW03eU9zejA4d1hBcXByQmZMWlVOVWdTdVBvdFcxWm5Na3ozOXVvRzF4WXVVcFJRS2JtMWRJRlh0NjRBZUVERGhtNTJVdFFnU2VCTTFTWStBTE1PbUVack45SDhmU2NEakZrelM5a1lLZnFYWmtobHNpRXRtamREYTdlV2tuUmZtWG0wYVlWbXprNWd3QkFwK2hjZXVOcE5XOVVDMExWM1QyL1JYWk5DdmJ5OUFMQnVEczdPOXFMN0ZoNDRDemw3bHpHWTlPeitsdWl1U2FGZVBiekFHRXprTUI4c3VtL2hnV09NdmVOUXR3NWNtanVMN3BvVWNtM2hncnAxYWtNbVl3TkY5eTA4Y0p6RHZYMWJUN3pvc2dsRURNWVkybmw2QUF4dFJQY3ROSENPam0xc0dZT0Q4eHROUlhaTFhzRFpxU2tBMXFENkcyL1lpT3hYYU9DMFp0d1ZBSnljREROd0dvMUc2aEtFY1dyNjlET3dOalYzRmRtdjBNREpHRndCd0ZEWGNOdTJiY1BhdFd1THRjK2RPeGVSa1pFbFB2L2F0V3Y0NElNUHlxbTYxOHU1OEQrOURLWkNqMDBKL2RVV2s2R2VtVnlPK3ZVY1JIWmJLbXExR3J0Mzc4YWFOV3RLTmYraVJZdVFsWldsMTVhYm00dWJOMjlpNXN5WnhlWWZNV0lFdW5UcDh0cnEvYmNhMUs4SHVkd1VCUVdxK2lMN0ZSbzR6bUZqYlcxdGtEc000ZUhoOFBEd1FQMzY5UkVYRndkL2YzL2RZN201dVRoKy9EaUNnNE1CQU5XcVZjUEtsU3VoVXVuL2FDc3BLUW1iTjIvRzlPblRpNzErN2RxMUJTeEY2Y2xrTWxTMXFvcEhxa2RDdCtGRS95N1Z4dExTUW5DWEpjdk56Y1dXTFZzUUdocUtuVHQzNHVyVnEvajk5OTkxajgrZE94ZHZ2dmttK3ZYclYrSnJXVmhZb0Ztelp1VmM4ZXRoYVdtQnpDd205THd3c1VNcVlHMWxaWGluajIvYnRnMXl1UnpidDIvSDRjT0hzWEhqeGxJOWI5R2lSVGg1OGlRc0MwK0pWNmxVeU16TXhLQkJnM1R6cEtXbElUUTBGRzV1YnVWVy82dXlzclFFQjZ2SWF6aG1ZMm1BdjFmdzh2SkN2WHIxc0hQblR2ajQrTURCd1FFZmZ2Z2hMbDY4Q0x4Z1NQM2dndy9nNCtNREFKZ3padzc2OU9rREZPNDBMRisrSEpzMmJkSzk5dVRKa3lWWnB0S3d0TElFT0srNGdlUGdITTlkbE5sUU5HdldET25wNmJDeXNzTG8wYU1CQUt0V3JaSzZySExISlBpRmdlQWhsVDFXS0hKRmRsa3FkKy9leGZ6NTg5R25UeDhzV2JJRTF0YldhTkdpQlE0Y2VQSDFhbWJQbm8zNjlaL3UzSzFZc1VLM1o1dVZsUVdsVW9rK2ZmckExUFRwVzV1UmtTRndTY3BHa2FzQUdCNkw3RlBzR283eHg0cGN3d3RjVmxZVzJyVnJCMXRiV3pnNk9zTEZ4UVZSVVZHb1hyMDZoZ3pSUDR0bjhlTEZlUHo0NldjMFpzd1krUHY3bzJiTm1vaU1qRVJvYUNnZVAzNE1aMmRuQkFVRndkemNISmN1WFlLam82TTBDMVlDaFNJWERCVTRjQURMeWMxOUlyYkxVbkIxZGNXS0ZTc0FBRnF0RnNuSnlRQ0FtalZyb2tXTEZucnpXbGc4Mjh0MmRuWUc1eHpyMXEzRDJiTm5zV0RCQXF4YnR3NERCZ3pBcEVtVEVCZ1lpRmF0V2dsZW10SlRLSExCZVFVT0hJZGhydUhpNCtNUkhSMk5peGN2NHNxVksyamV2RGs4UFQxTGZONlZLMWNRSEJ5TXVuWHJZdjM2OVVoS1NnSUE5T25UQjNaMmRwZzJiUm9HRFJxRXNXUEh3dEIybGpqblJSZkF5UkhacjlEQXlUaTdvOUZva0piMkVMVnExUlRaOVQ5S1RFekU0OGVQTVhUb1VBUUdCc0xPemc0aElTSFl0bTBiOXUzYnB6ZHZabVltQUNBd01CQ0hEeC9HaHg5K2lJRURpNS9sMDc1OWUvend3dzlZc1dJRjNuNzdiU3hidGd5ZE94dk9yOU5TSDZSQnE5V0NjNTRzc2wraGdkT3FOVmRrY2hOY1RiaHVVSUY3NTUxMzhNNDc3eFJyOS9IeHdkU3BVL1hheG84ZkR3RG8zcjA3cGsrZkRqdTdsLzhXcFVhTkdsaStmRG5pNCtQUnBFbVRjcWo4MVYyOWxnQThYUWxjbHJxV2NtTnYzOHphc1hscjdmb05tNlcrMWt1bDkxM29SdTdZdkxYR3djRlQ2Rmd2OUd5UjlQUnJPUUNTcmwxUEZOa3RlWUg0aE9zQVk3ZnUzNDhSdWhjbi9sZGJETEduejhibzNaV1BpTVU1eDVtek1XQWNzYUw3Rm4rS3VSYS9wS1NtNHE4NGc3NFViWVYyK2E4NFBFaDdDTTU1eVNmNXZXYkNBNmZpZWVHY1EzUHd0eU9pdXlhRkR2MTJGQURVNmx6MWZ0RjlDdy9jL1lTRWRBQi9IUHFkQWllVlE3OGZCZWY4K04yN2Z6MFMzYmMwdjd6bjJwK3VKU1RpL0lWTGtuUmZtWjIvY0FrSjF4UEJnSDJsbVAyMWt5UndCVnk1allQbmZyTitneFRkVjJyZmZMY0JBTThwUVA0T0tmcVhKSENGdytxNm85Ri80RXBjdkJRbFZFcVhydnlGbzhmL0FOZmkyM3RYcjBweUdvdGsxNGRUcW1UQkhNaGQrMjJvVkNWVU9tdS9EUVVIenkzZ2VjRlMxU0JaNEZJVFl4K0M4N1dIZmorSzM0NGNrNnFNU3VQd2tXUDQ3V2cwd05tYXdoRkdFcEpmVkJvV3RsZHExN1J2R2hHMkN6VnFWSmV5bkFvcjQ5RWo5QnM4QWcvVE14SjVYcFpicGIybzlPM2J0NVZhRForUTlqQmQ3VHZqbzJJL3V5UC9Ya0ZCQVh3RFBzTEQ5QXlWbG12R1NSazJHTUtOUWJJekhpUlhxMTRySS9YQmcvNXhWNitoYjY4ZU1LR2J0NzBXK2ZuNW1EN3JZNXc4ZFFZYXpxY25YNzBrL0VEdjN4bkVKNXVkOGVCc3RScTFOYmVUa3IzUFg3Z0VyemU3NnAxWlM4b3VQU01EdmdHejhjZkpVK0JjT3kvcDZxWFZVdGNFUXdrY25vWXUyclpHbmV3N2QrLzFDdHYvczh5K2VuVTRPNzFCZDZZcEk3VmFnN0Q5djJCcXdHd2szcmlwMW5BK0srbnFwWlZTMTFYRTRLNjUwS2g1bTg0eXhuY0NySUZEM2JwNGIraGc5TzdsVGJldkxNRzFoT3VJT3ZRN2RvZjloUHNwcVFDUXJPV2FrVWxYTC84cGRXM1BNN2pBQVVEdDJxMnNMR3d4a1RFMmlXN1ErM0l2dWtFdk9ML01PZisrSUVmK3ZlaHozVXJESUFQM1BFTzhCYm1oTU1aYmtCTkNDQ0dFRUVJSUlZUVFRZ2doaEJCQ0NDR0VFRUlJSVlRUVFnZ2hoQkJDQ0NHRUVGSWEvdytLZm42Q0J6dWdvQUFBQUFCSlJVNUVya0pnZ2c9PSIsCgkiVGhlbWUiIDogIiIsCgkiVHlwZSIgOiAiZmxvdyIsCgkiVXNlcklkIiA6ICIyODE3MTQ2NzkiLAoJIlZlcnNpb24iIDogIjE3Igp9Cg=="/>
    </extobj>
    <extobj name="ECB019B1-382A-4266-B25C-5B523AA43C14-14">
      <extobjdata type="ECB019B1-382A-4266-B25C-5B523AA43C14" data="ewoJIkZpbGVJZCIgOiAiNTI3MDAxNTg2OTgzIiwKCSJHcm91cElkIiA6ICIyMDc2MDA1MjUiLAoJIkltYWdlIiA6ICJpVkJPUncwS0dnb0FBQUFOU1VoRVVnQUFBSndBQUFKaUNBWUFBQUF5djZzTkFBQUFBWE5TUjBJQXJzNGM2UUFBSUFCSlJFRlVlSnp0M1hsWVZOWC9CL0QzR1Joa0VRVEZEVGZVUUZGUUFYZk5FTmZVMU54eXdhWGNVRURON0ZlYTJ6Y2xVekJUc3dSeis2WitOUldUZ25BcEZkUGNFTGRBRVJkd0FSRUVaSkNCV2M3dkQyRjBRZ05NenAyQnordDVmQjd1bVR0elBuZm03VDMzM3JsekwwQUlJWVFRUWdnaGhCQkNDQ0dFRUVJSUlZUVFRZ2doaEJCQ0NDR0VFRUlJSVlRUVFrakptTlFGdkVnakoxY1habUxTalhIV2lqTmVoekZVNDV5WlNGMlhJV09NYXpoSE51TXNsVE4rRVZwdDlPMkV5MWVscnV2dkRDaHdubkxIWnFwSmpMRnBZTXdOQUt3c0xlRlF0dzVzcXRuQTFJVHk5ay9VR2cyeXN4OGpKU1VWdVUrZUFBQTR4eVV0K0xya3F4YzNBVkJMWFNNTUpYQ09UcTA2d0lUdFlJdzFjV3ZaQXUvMDc0czN1M1JDTTZjM3BDN05LRjFMU01UeEV5ZnhjK1FCWFA0ckRnQVN1VnJyYy92NnBkTlMxeWE1Umk1dC9CcTd0Q25vNk5XYlIwWWQ0bHF0bHBQWFE2dlY4b2lvZzd6RFc3MTRZNWMyQlkxYzJ2aEovWGxMcWxHek5wODFkbW5EeDA3MDVabVpXVkovUGhYV284eE1QdWI5S2J5eFN4dnUyTHoxcDFKKzVwSnRHRGsyYSswcms3R3ZCcnpkQit0V0I4UEswbEtxVWlvOEMzTnp2Tk92TDI3ZHZvM3JOMjcydExPdmN6OHJQZlc4RkxWSXNnM242TlNxQXpPVkhlL1d0Yk44MC9xMWtNbGtVcFJSNldnMEdreWNOZ1BSZjV3bzRHcmVUWXB0T3VHQmMzUjBOR2NXMVM3VmMzQndpdGkzQ3piVzFxSkxxTlFlNStTZzMrQVJ1SGMvNVJxVTJXMXUzNzZ0Rk5tLytGV0xlYlZGQUhNS1hEeWZ3aVlCRzJ0ckxGbjBHUmhqeldCdXUxQjAvMElENStEc2JBK0dnRjdlWHVqV3RiUElyc2x6dW5mckNtK3ZibUNNQjlScjNyeUd5TDZGQnM2TVdjeGhZRllCMDZlSTdKYTh3RXcvWHdDc3Fobk1aNHZzVjFqZzZyZHNXWjNKTU4zYnF4dGNXN2lJNnBhOGhGdExGM2gxNndxQUJ6UnM2R1lucWw5aGdUTlZtL2dBekRwZ0dxM2RESVcvNzJTQU1XdG1LUnNqcWs5eFF5cVREV25SdkJsYXU3VVUxaVg1Wng1dFdxR1pzeE1ZTUVSVW4wSUNWN3RwcTFvQXV2YnU2UzJpTzFJR3ZieTlBTEJ1RHM3TzlpTDZFeEk0Q3psN2x6R1k5T3orbG9qdVNCbjA2dUVGeG1BaWgvbGdFZjBKQ1J4ajdCMkh1blhnMHR4WlJIZWtERnhidUtCdW5kcVF5ZGhBRWYwSkNSem5jRy9mMWhPTUdjVFpVT1E1akRHMDgvUUFHTnFJNksvY0ErZm8yTWFXTVRnNHY5RzB2THNpcjhqWnFTa0ExcUQ2RzIvWWxIZGY1UjQ0clJsM0JRQW5Kd3Fjb1hKcSt2U3pzVFkxZHkzdnZzbzljRElHVndDb2lHczRqVWFEL3YzN1E2blUvLzc3NU1tVG1EeDVzbVIxbFpWejRjcEFCdE55UDJabFd0NGRNQm5xbWNubHFGL1BvYnk3ZW1XUmtaRllzR0JCcWVjL2VmSWtxbFNwZ2djUEhrQ2owY0RjM0Z6djhVMmJObUhRb0VFQWdQdjM3OFBCd1hDWEhRQWExSzhIdWR3VUJRV3ErdVhkVjdrSGpuUFlXRnRiRy9RT3c5dHZ2NDNldlhzREFBSURBOUcwYVZPTUhEbFM5L2p5NWN2UnFGRWpYWnVwcVNuaTR1Sncvdng1Mk5yYTR2VHBwNmVWdFczYkZ1ZlBuMGR1Ymk3NjkrOFBoVUtCRHo3NEFGdTJiRUdkT25Va1dycVN5V1F5VkxXcWlrZXFSOGEvRFFmQXh0TFNRa0EzcjQ0eEJsTlRVNWlhbW9JeEJwbE1wcHMyTlgzNmYvTDVOZ0Q0L2ZmZnNXL2ZQcWhVS3V6YXRRc0JBUUhJeTh2RHlwVXI4ZW1ubno3OUVLdFdoWStQRDFhdFdpWHhFcGJNMHRJQ0RLemN6eGNyL3lFVnNMYXlxbmluai92Nyt5TWpJd1B0MnJWRDM3NTkwYjE3ZDZ4ZXZScjM3dDNEK3ZYcm9WQW9vRkFva0p1Ymk2eXNMTVRIeDhQRnhYQlBXckN5dEFRSEsvYzFYTGtIRG1BMmxnYitlNFc4dkR4d3pvSENIUUdWU29VbmhiL3RmRkdiWEM2SFhDNUhRa0lDZkh4OGtKYVdoanAxNnFCVHAwNXdkWFZGM2JwMVlXOXZqK3JWcThQR3hnWmJ0bXpCOXUzYnNYVHBVc21Xc1NTV1ZwWUE1OFlmT0E3T1VmaGhHcXBodzRZaEt5c0xBS0JTcWNBWVEyaG9xTzd4djdjTkhUb1UvdjcrU0UxTlJlUEdqWEg4K0hFNE96dkQyL3ZGM3hXUEdERUNKZ2IrUTI0bTZOY0dBb1pVOWxpaHlDM3ZidjZWaUlnSTNkL3o1ODlIbXpadE1HellNRjFiWUdBZ0dqZHVqTkdqUit2YUVoSVNZRzV1anNlUEgrUFVxVlB3OVBSRWJHd3NwazJiQmx0Ylc5MThuSE13eGhBVkZTVndpY3BPa2FzQUdCNlhkei9sdjRaai9MRWkxN0FEOTd6MDlIVFVxRkh5V2RmT3pzNFlQbnc0eG8wYmgvejhmRXlkT2hXM2J0MUMyN1p0OGMwMzMram15OHJLMHR2ak5WUUtSUzRZeWo5d0F2WlNXVTV1N3BOU3pDZTkvUHg4eE1YRndjbkpxVlR6VDVnd0FVMmFOTUdUSjArUW5KeGM3dldWSjRVaUY1eFhnTUJ4R004YWJ2MzY5WEIyZGtiOStxVTcvdm5MTDc4Z0tTa0pNMmJNZ0orZkgrN2Z2MS91TlpZSHpublJCWEJ5eXJ1dmNoOVNaWnpkMFdnMFNFdDdpRnExYXBaM2Q2OGtMeThQcTFldnh1SERoN0Z4NDhaU1BlZkhIMy9FdDk5K2l3MGJOc0RKeVFtdXJxNVFLcFdJalkzVmZjc0FBRnF0dGh3cmZ6MVNINlJCcTlXQ2MxN3VxK2x5RDV4V3Jia2lrNXZnYXNKMWd3MWNhR2dvRWhJUzhNTVBQNkJ1M2JxbGVrNlZLbFd3ZHUxYTNmRHI0dUtDMk5oWXVMdTdHOTAyM05WckNjRFRsY05scVd2NTErenRtMWs3Tm0rdFhiOWhzOVRYZEhrcGxVcFZxYS9hOUYzb1J1N1l2TFhHd2NHejNBK1lsdnMyWEhyNnRSd0FTZGV1SjVaM1Y2K3M2Q3V0eWlvKzRUckEySzM3OTJQS2ZlOU96SysyR0dKUG40M1JIYzBuaG9OempqTm5ZOEE0WWtYMEorWVVjeTErU1VsTnhWOXhCbmZKMlVydjhsOXhlSkQyRUp6elNCSDlDUW1jaXVlRmN3N053ZCtPaU9pT2xNR2gzNDRDZ0ZxZHE5NHZvajhoZ2J1ZmtKQU80STlEdjFQZ0RNMmgzNCtDYzM3ODd0Mi9Ib25vVDl3djc3bjJwMnNKaVRoLzRaS3dMc2svTzMvaEVoS3VKNElCKzBUMUtTeHdCVnk1allQbmZyTitnNmd1U1FtKytXNERBSjVUZ1B3ZG92b1VGcmpDWVhYZDBlZy9jQ1V1WGxTMzVDVXVYZmtMUjQvL0FhN0Z0L2V1WHMwUTFhL1E2OE1wVmJKZ0R1U3UvVGEwRkhPVDhyVDIyMUJ3OE53Q25oY3NzbCtoZ1V0TmpIMEl6dGNlK3Ywb2ZqdHlUR1RYNURtSGp4ekRiMGVqQWM3V0ZJNDh3a2h5VVdsWTJGNnBYZE8rYVVUWUx0U29VVjEwQ1pWYXhxTkg2RGQ0QkI2bVp5VHl2Q3kzQ245UjZkdTNieXUxR2o0aDdXRzYybmZHUjFDcFZLSkxxTFFLQ2dyZ0cvQVJIcVpucUxSY00wNTAyQ0RWalVHeU14NGtWNnRlS3lQMXdZUCtjVmV2b1crdkhnWi96cit4eTgvUHgvUlpIK1BrcVRQUWNENDkrZW9sSVFkNi8wNnlUems3NDhIWmFqVnFhMjRuSlh1ZnYzQUpYbTkyaFlXRllmOSsxVmlsWjJUQU4yQTIvamg1Q3B4cjV5VmR2YlJhcWxva1hhMWtaenlJdHExUkovdk8zWHU5d3ZiL0xMT3ZYaDNPVG0vUW5XbGVFN1ZhZzdEOXYyQnF3R3drM3JpcDFuQStLK25xcFpWUzFtUVE1K1EwYXQ2bXM0enhuUUJyNEZDM0x0NGJPaGk5ZTNuVDdTdGYwYldFNjRnNjlEdDJoLzJFK3ltcEFKQ3M1WnFSU1Zjdi95bDFiUVlST0FDb1hidVZsWVV0SmpMR0p0RU5lc3Z1UlRmb0JlZVhPZWZmRitUSXZ4ZHhybHRwR0V6Z25tZm90eUEza2NFS0FEUmFHTXl2ZzR6bEZ1VGtGYmk3dXg5eGQzZW5VMTllQVcyZEU2RW9jRVFvQ2h3UmlnSkhoS0xBRWFFb2NFUW9DaHdSaWdKSGhLTEFFYUVvY0VRb0Nod1JpZ0pIaEtMQUVhRW9jRVFvQ2h3UmlnSkhoS0xBRWFFb2NFUW9DaHdSaWdKSGhLTEFFYUVvY0VRb0Nod1JpZ0pIaEtMQUVhRW9jRVFvQ2h3UmlnSkhoS0xBRWFFTThuSmRoc2JUMDdNdTUzeEswVFRuZkFJQU1NYTJGTFV4eGtKalltSlNwS3JSV0ZEZ1NzSFQwMU91MVdyVEdHTzJMM3FjYzU0bGs4bHF4Y1RFMENYWlMwQkRhaWtVQmltY2M2NTNrK0hucHNNcGJLVkRnU3Nsem5uWWkyNVR6aGdENXp4TWtxS01FQVd1bEJRS1JSVG5YUEgzZHM2NVFxRlFSRWxUbGZHaHdKVlNZbUppUG1Nc0V2cERLUmhqa1ltSmlmbFMxMmNzS0hCbG9ORm85SWJWd3I5cE9DMERDbHdacUZTcUNBRFAzNTlLcVZRcUl5UXN5ZWhRNE1vZ0xpNU9BU0FLejNZV0RoYTJrVktpd0pVUjUzeGYwYkJLZTZkbFI0RXJJODU1T0FETjAwMDZUYmpVOVpCS3dOM2QvVmNQRDQ4RFV0ZGhqRXlsTHNBWUZSNEVwdEhoRlFqN0xyVnhzOVlqT0dQVFJQVlhuaGdnQndBT1ZJaXZzemo0bGFTckZ3TkU5Q1ZzRGNmQlJsbFpXbmk1dWJZUTFTVXBoYVRrTzBoOWtPWUZZTWJULzBQbFMraVEycWhoQS94djYvY2l1eVFsV0xwOEpUWnQzWWJDMGE3Y0EwZmJJVVFvQ2h3UmlnSkhoS0xBRWFFb2NFUW9DaHdSaWdKSGhLTEFFYUVvY0VRb0Nod1JpZ0pIaEtMQUVhRW9jRVFvQ2h3UmlnSkhoS0xBRWFFb2NFUW9DaHdSaWdKSGhLcVFnZnZsbDErZ1ZxdkwvTHp1M2Jzakt5dXJYR29pVDFXNDM2V3ExV3I4OGNjZkNBOFBSM0J3TVBidjM0K2RPM2NDQUxLeXNtQnViZzV6YzNQZC9GdTNib1c5dlQwQVFLdlZRaWJUL3o4WUhSMk5nb0lDdmJhMzNub0xjcmtjV1ZsWjZOR2pCNnBXcmZyU2VoUUtCU0lqSTFHN2RtMEFRR3hzTEJZdlh2elMrVG5uVUNnVStQMzMzMS94SFRCc0ZTNXdwcWFtK09LTEw3Qm8wU0pFUlVWaDdOaXhHRHQyTEFCZzdOaXhDQWdJUVB2MjdmV2VFeG9haXIvKytndDVlWG1ZTjI4ZVRFeE1BQUFyVjY3RTRzV0wwYVZMRjhqbGNnQkFaR1Frb3FLaVlHdjc3SEsveDQ0ZGUyazlIVHQyMUp0MmQzZkgvdjM3WHpyL2t5ZFBNR0RBZ0ZkY2VzTlg0UUpYZExIQXp6Ly9ITTlmeTAycFZDSWhJUUhObXpjdjlod3ZMeSswYnQwYTU4NmR3M3Z2dlFjek16Tk1uejVkdDdiNzZLT1BkQUU3ZXZUb3Y2cFBxVlJpd29RSi8xaC9SVmJoQWhjUkVZR2Zmdm9KeTVjdlIwNU9Ebng5ZlFFQU9UazVrTXZsR0RSb0VQTHk4blFCYXRldUhaWXNXUUlVZnRnZE9uVFFyYzMrUHJ5K1ROKytmVi82bUVxbC8rTjhjM056M1JEL0lyU0dNekw5K3ZWRFRFd014bzBiaCszYnR5TXFLZ3JwNmVrWVBYbzBnb0tDMEtoUkk0d2NPUktyVnEyQ2k0dUw3bmxhclJZYWpRWm1abVpRcTlVd05TMzlXeE1WOWZKTC9ENC9wSWFGaFdIYnRtMy8rRnFjYytUazVHRElrQ0d3c2JIQmxpMWIvbkYrWTFQaEFpZVR5YkJnd1FMODhzc3ZzTFcxUlVwS0N2ejkvVEZzMkREVXFWTUg1dWJtV0xSb0VXYk1tSUV2dnZnQzdkcTFBd28zN29zMi9zc2F1TklhTW1RSXVuVHBndXpzYkRnN08rdmFCdzBhaFBuejUrdHFVU3FWU0V0TFE4T0dEVjk3RFZLcmNJRkQ0ZHFxVDU4K09INzhPQll2WG94aHc0Wmh5cFFwbURsekprYVBIbzFPblRwaDhlTEZtRE5uRHJwMjdZcWxTNWNpSXlNRDFhcFZBMTRoY01PSEQzL3BZMzhmVXUvY3VZTlBQLzBVWThhTXdmang0M1hEZG1ob0tOcTJiWXViTjIvaTAwOC94UnR2dklGbHk1YTk4bnRncUNwazRDNWZ2b3pseTVkanpwdzVXTGh3SVM1ZXZJajA5SFFBd0lNSEQvRG5uMy9pNXMyYm1ETm5EdXp0N2NFWVEzeDhQTjU0NHcwQVFINSt2bTQ3cmpRMmJkcjAwc2Q2OWVxbE45MjJiVnRzM3J3WkgzLzhNZHExYTZmcjg5R2pSL2o0NDQ5eDl1eFpmUERCQjdvOTY0cW1RaDc0dlhUcEVseGNYTkMyYlZzMGJOZ1F2LzMyRzZwWHJ3NFVobW5GaWhWbzI3WXR0bS9mcmp0RWN2SGlSYlJzMlJJQVVGQlFVS2JBV1Z0YnYvVGZpemc0T0dEcTFLa0lEUTNGckZtekFBRHo1OC9IbFN0WDBLVkxGNHdlUGJyVU95ekdwa0t1NFdKalkrSHQ3UTBBV0wxNnRkN1ExYkJoUXpER3dCaEQ0OGFOc1gvL2Znd1lNQUNIRGgzQzVzMmJnY0p0cUNwVnF1aGViOWl3WWJwRExObloyY1g2ZS9EZ1FhbnFTa3BLd2s4Ly9ZVEl5RWhZV2xwaXlKQWhHRGh3SU1hTkd3ZDdlM3RzM0xnUk0yYk13S2hSby9EKysrL0QyOXNiRmhZV3IrVTlNUlFWTG5CcXRSb3hNVEg0NktPUG9GYXIwYkpsU3d3WU1BQnF0Um9aR1Jrd01USEI0TUdEa1o2ZURqOC9Qeng2OUFoNzl1eEJreVpOb0ZLcGtKNmVqak5uenFCT25UcTYxOXl6WjQvdU1FcFJrSi9uNysvLzBucWUzNGI3NDQ4L2NPL2VQU3hac2dSdWJtNWdqRUdoVUNBOVBSMW1abWFvWGJzMmR1ellnVTJiTm1IRmloVUlEdzlIU0VqSWEzK1BLZ1hIWm0zMjlSczhncGUzeE1SRVBuRGdRTDIyano3NmlIZnMySkVQSHo2Y1AzNzhXTzh4bFVyRmUvYnN5YTljdWNMMzdkdkhQVDA5ZWJkdTNmang0OGM1NTV4Mzc5NmRaMlptNnVaL2Zqb3pNNU43ZUhqOFl6MGRPblRncWFtcHhkb1BIRGpBUFR3OHVLZW5KNTg1Y3liWGFyVjZqejk1OG9TbnBhVzl3anRRTmt1K0RPYU5YZHJ3Q3JkNUpTcHduUE5pSDE1Sjd0MjdWMjYxL0JPdFZzczFHbzBrZlJjUkhiZ0tONlRpMlMySlNzM0J3YUhjYXZrblJkdVNsVW5GV28wU2cwZUJJMEpSNEloUUZEZ2lGQVdPQ0VXQkkwSlI0SWhRRkRnaUZBV09DRVdCSTBKUjRJaFFGRGdpRkFXT0NFV0JJMEpSNEloUUZEZ2lGQVdPQ0NYMGpOK2s1RHNZTlg2U3lDNUpDWktTN3hUOUtlUXFPZ0lEeDhOem4rVFpuam9USTY3TGNtSWlneFVBYUxUSWxicVcxNEZ6ZmtkVTRNZ3JjSGQzUCtMdTduNUU2anFNRVczREVhRW9jRVFvQ2h3UmlnSkhoS0xBRWFFb2NFUW9DaHdSaWdKSGhLTEFFYUVvY0VRb0Nod1JpZ0pIaEtMQUVhRW9jRVFvQ2h3UmlnSkhoS0xBRWFFb2NFUW9DaHdSaWdKSGhLTEFFYUVvY0VRb0Nod1JpZ0pIaEtMQUVhRW9jRVFvQ2h3UmlnSkhoS0xBRWFFb2NFUW9DaHdSaWdKSGhLTEFFYUVvY0VRb0Nod1Jpa2xkZ0RIdzlQU3N5em1mVWpUTk9aOEFBSXl4TFVWdGpMSFFtSmlZRktscU5CWVV1Rkx3OVBTVWE3WGFOTWFZN1lzZTU1eG55V1N5V2pFeE1TcngxUmtYR2xKTG9UQkk0Wnh6Y1A3czZ2TFBUWWRUMkVxSEFsZEtuUE13eG9vUENJd3hjTTdESkNuS0NGSGdTa21oVUVSeHpoVi9iK2VjS3hRS1JaUTBWUmtmQ2x3cEpTWW01alBHSXFFL2xJSXhGcG1ZbUpndmRYM0dnZ0pYQmhxTlJtOVlMZnliaHRNeW9NQ1ZnVXFsaWdDZ2ZLNUpxVlFxSXlRc3llaFE0TW9nTGk1T0FTQUt6M1lXRGhhMmtWS2l3SlVSNTN4ZjBiQktlNmRsUjRFckk4NTVPQUROMDAwNlRialU5WkJLd04zZC9WY1BENDhEVXRkaGpJVGVFYnFpS0R3SVRLUERLeEQyWFdyalpxMUhjTWFtaWVxdlBERkFqcWUzVUs0UVgyZHg4Q3RKVnk4R2lPaEwyQnFPZzQyeXNyVHdjbk50SWFwTFVncEp5WGVRK2lETkM4QU1FYmNoRnpxa05tcllBUC9iK3IzSUxra0psaTVmaVUxYnQ2Rnd0Q3Yzd05GMkNCR0tBa2VFb3NBUm9TaHdSQ2dLSEJHS0FrZUVvc0FSb1Nod1JDZ0tIQkdLQWtlRW9zQVJvU2h3UkNnS0hCR0tBa2VFb3NBUm9TaHdSQ2dLSEJHS0FrZUVvc0FaQVkxR0E3VmFMWFVacjRWUkIyN3AwcVZJVEV3czFyNXExU3FFaDcvNE44b2ZmL3d4amg4L1h1YStUcHc0Z1pzM2I1WnEzbHUzYmlFa0pFVHY0b1VsT1hyMEtGUXFGUTRjT0lEQXdFQUF3SUVEQjZCVUtoRWRIWTBwVTZhVStCckd3S2gvbC9ydzRVTVVGQlFnSmlZR3ExYXQwclUvZVBBQVZhcFV3WTgvL2dnQTZOMjdOOGFORzFmcytUTm56c1NWSzFjZ2w4djEyck96c3hFY0hJd3VYYm9BQU9MajQ3Rnc0VUlFQndmanE2Kyt3dDY5ZTNYektwVkttSnViNjZham82TmhZMk9EeU1oSXBLYW1Zc0dDQmZqc3M4OFFIUjM5MHVYNDZLT1BFQjhmandzWExzREZ4UVVvRE9EV3JWdlJ2WHQzbkQ1OUdoNGVIdi9xdlRJVVJoMjRJcDZlbmdnSkNZRkM4ZlM2TXQ5Ly96MGNIUjNSczJkUG1KdWJvMXExYWk5OTdwSWxTOUM1YzJlOU5sOWZYMWhaV1FGUEw3ZUsvL3UvLzhPOGVmUGc3dTRPZDNkM3pKNDlXemV2dDdjM3dzTENZR3Y3N1BLL05XclV3THAxNnpCKy9IaWNPblVLeTVZdDAzdjlOV3ZXUUtQUjRNTVBQOVMxS1JRSy9QcnJyN3JwKy9mdlk4V0tGVEF6TThQcDA2ZlJ0bTFiN05telIvZDR0MjdkVUt0V3JWZDh4NlJqbElFN2QrNGNkdTNhaGZqNGVLeFpzd2J0MnJXRFRDYkQwYU5INGV6c0RBQzRmZnMyZ29LQ3dCaERVRkFRamh3NWd1RGdZR1JsWlNFMk5oWXVMaTZReVo1dFVVUkdSc0xDd2dJNU9UbElTRWhBdzRZTjhlVEpFOHliTnc5TGx5NUY4K2JOOGZYWFh5TWdJQUFtSmlZbDFsaS9mbjNzMnJVTDl2YjJKYzU3NmRJbExGNjhHQUNRbTVzTHBWS0pHalZxWU0rZVBaZzJiUm95TXpOaGEydUxCdzhlNE5peFk2aGR1elk2ZHV6NHI5NURxUmpsTmx6VHBrMHhidHc0MUs5ZkgvMzY5VU9QSGowQUFPYm01ckMxdGRYOXExcTFxdTQ1M2J0M1IwUkVCRHAzN294Rml4Wmg3ZHExZXE4cGs4bVFtcG9LcFZLSkRSczJvSHIxNnJDMHRNVHUzYnZScVZNbnJGbXpCdW5wNmNqTHkzdnA5aUVLaCtQTGx5L2o4dVhMMEdnMHBWcWVWcTFhSVN3c0RHUEhqZ1ZqRFBYcTFjUGt5Wk94ZCs5ZWJOeTRFUURnNStjSFB6OC8yTnZiWS9qdzRhaGZ2LzRydm52U01zbzFuSjJkSGV6czdHQnRiWTAzM25nRGpvNk9BQUFIQndlNHU3dnI1cnQ5K3paaVkyT0xQZi9XclZ2SXpzNEdBQVFHQnNMUzBsTHY4ZDI3ZDJQYXRHbnc5dmFHalkwTmpoMDdobVBIam1IdjNyMTQvUGd4Tm03Y2lJRURCNzZ3dHBzM2J5SWtKQVQzN3QxRDM3NTk0ZWZuVitMeVhMOStIVUZCUWFoZnZ6NzgvUHh3NXN3Wm5EbHpCdEhSMFhCMWRZVkNvVUJxYWlycTFLbUR4TVJFTkc3Y3VNenZtYUV3eXNDOXpJVUxGL0R3NFVQZHRFS2hRTTJhTlFFQVNVbEorT1dYWHhBYkc0dlkyRmlNSERrU0FEQjc5bXhzMkxBQnk1WXQwdzEva3lkUFJ2WHExWUduMS9iRndvVUw0ZVhsQlRzN08rVGw1UlhyZCtEQWdXQ01vVm16WmdnTkRjWDY5ZXNSRWhKUzZrTVpjcmtjNzcvL1BweWNuTEI2OVdyNCt2cWlYcjE2eU1yS2dxMnRMUll1WEloejU4N0IxZFVWbkhNMGFORGd0YnhmVXFoUWdldlFvUVA2OSsrdm03NXg0d1pPbkRnQkFQanp6eitSbEpTRW1qVnJZdnIwNlhqenpUY3hjK1pNV0ZoWTRNMDMzOFM1Yytjd2ZQaHdKQ2NuSXljbkI2MWJ0OGFOR3pjd2JkbzAxS3RYN3gvN0RROFAxOXRwS0t2VTFGU0VoWVVoSlNVRkdSa1orUHJycndFQXJxNnVHRDkrUE41ODgwMzg4TU1QdUhYckZyeTl2Vis1SDBOZ2xOdHdBRkJRVUlEYzNGeDgvLzMzOFBYMUJRb1BoOFRGeGVuKzNicDFTemYveUpFanNXTEZpaGR1Ky9UdTNSdi8rOS8va0orZmo1Q1FFQXdhTkFpTU1XZzBHa3lkT2hXREJnMzZWN1dXdEtacjBhSUZ1bmZ2anJ5OFBLeFpzd1pUcDA1RjFhcFZvVlErdlp5d3Q3YzNNak16c1hQblRvd1lNZUpmMVNJMW93emMwYU5IMGF0WEwxaFlXS0JuejU1d2NIREFuajE3a0pDUWdBTUhEdWorblQ1OUdqRXhNWmc3ZCs0L3ZwNlRreE5hdDI2dE95NDNmdng0QUlDenN6T0dEUnYycjJwTlRFekVtREZqa0pPVDg5SjViR3hzb0ZhcklaUEpjUHIwYWR5N2R3K1hMMS9HbURGamdLY1hzNGFOalEzTXpNeDBoMnVNbFZFT3FlM2J0OGYrL2Z0MXcxanYzcjJoMFdodzRzUUpIRHAwQ0FzV0xNREpreWR4OGVKRmpCMDdGbloyZGlXK1pxdFdyUkFlSG82QkF3ZkN6TXpzWDllb1VxbHc0c1FKN05xMUM1TW1UZExiWTM2UmdRTUhvbVBIanBneVpRcnUzTG1EUG4zNlFLbFVnakdHT1hQbXdOYldGaTFhdE1EVXFWT3hldlZxM1k2U3NUSEtOWnlscGFYZU50T3Z2LzZLaVJNbll1L2V2UmczYmh3c0xTM1JyVnMzMUsxYkZ4TW5Uc1NPSFR1Z1VxbFFVRkNBek14TW1KbysrMyttVXFtd2R1MWFoSWFHWXVuU3BiaDI3UnA4ZlgxeDVjcVZZdjF1M0xnUjc3MzNIdTdkdTRlMzNub0xiNzMxRnJLenN6Rnc0RURkOUxWcjF3QUFaODZjUVY1ZUhrSkNRakJ1M0Roa1pHUWdNek1Uang4L1JrSkNndDZhS2o0K0hvR0JnUmcvZmp4NjlPaUJuMy8rR1RWcTFFQllXQmhHang0TmMzTnpyRnk1RW5QbnprWEhqaDB4ZXZSb3hNWEZsZnY3Yk5RY203WFoxMi93Q0Y0ZUlpSWkrTldyVjEvNFdGWldGbytPanVabnpwemhIaDRldkgvLy9qd3pNNU56enZtTUdUTjRRRUFBLzg5Ly9zT3pzckk0NTV3cmxVb2VHaHJLcDAyYnh0VnFOZWVjODUwN2QvS0ZDeGVXcWFZVEowN28rdUdjOCtEZ1lPN2g0Y0U5UER6NE8rKzh3NU9Ta25TUFhidDJqZS9mdjUvbjVPVG92VVpHUmdiZnRXc1gxMnExZXUzSGp4L1gxZlp2TGZreW1EZDJhY09OZGVYelV1VVpPR09nMVdxNVNxVjZiVUY1WFVRSHppaTM0WXdSWTB4dktLK3NLdFpxbEJnOENod1JpZ0pIaEtMQUVhRW9jRVFvQ2h3UmlnSkhoS0xBRWFFb2NFUW9DaHdSaWdKSGhLTEFFYUVvY0VRb0Nod1JpZ0pIaEtMQUVhRW9jRVFvb2FlZ0ppWGZ3YWp4azBSMlNVcVFsSHluNk05eXY5ODl4QWFPaCtjK3liTTlkU1pHWEpmbHhFUUdLd0RRYUpFcmRTMnZBK2Y4anFqQWtWZmc3dTUreE4zZC9ZalVkUmdqMm9ZalFsSGdpRkFVT0NJVUJZNElSWUVqUWxIZ2lGQVVPQ0lVQlk0SVJZRWpRbEhnaUZBVU9DSVVCWTRJUllFalFsSGdpRkFVT0NJVUJZNElSWUVqUWxIZ2lGQVVPQ0lVQlk0SVJZRWpRbEhnaUZBVU9DSVVCWTRJUllFalFsSGdpRkFVT0NJVUJZNElSWUVqUWxIZ2lGQVVPQ0lVQlk0SVJZRWpRbEhnaUZBVU9DSVVCWTRJUllFalFqR3BDekFHbnA2ZWRUbm5VNHFtT2VjVEFJQXh0cVdvalRFV0doTVRreUpWamNhQ0FsY0tucDZlY3ExV204WVlzMzNSNDV6ekxKbE1WaXNtSmtZbHZqcmpRa05xS1JRR0taeHpEczZmM1QvanVlbHdDbHZwVU9CS2lYTWV4bGp4QVlFeEJzNTVtQ1JGR1NFS1hDa3BGSW9venJuaTcrMmNjNFZDb1lpU3BpcmpRNEVycGNURXhIekdXQ1QwaDFJd3hpSVRFeFB6cGE3UFdGRGd5a0NqMGVnTnE0Vi8wM0JhQmhTNE1sQ3BWQkVBbE04MUtaVktaWVNFSlJrZENsd1p4TVhGS1FCRTRkbk93c0hDTmxKS0ZMZ3k0cHp2S3hwV2FlKzA3Q2h3WmNRNUR3ZWdlYnBKcHdtWHVoNWpJK3liaHNiTldvL2dqRTBUMVY5NWtqSGVTc1lZMUZwY2tycVcxNEdEWDBtNmVqRkFSRi9DYmtIT3dVWlpXVnA0dWJtMkVOV2xDRjVTRi9CdkpTWGZRZXFETkM4QU0wVGNobHpnUGUrQlJnMGI0SDlidnhmWkpTbkIwdVVyc1duck5oU09kdVVlT05xR0kwSlI0SWhRRkRnaUZBV09DRVdCSTBKUjRJaFFGRGdpRkFXT0NFV0JJMEpSNEloUUZMaS8wV3ExVXBkUW9WV0t3QVVIQnlNNE9MakUrZUxqNHpGNzltemQ5STBiTjlDalI0OHk5NmZSYVBEa3laTXlQNjh5RVBybHZhRTdjdVFJbWpWcnBwdU9pNHREaXhZbG45MmlVcWt3ZHV4WUJBWUdvbW5UcHRpNmRTdFNVbEx3MldlZkZadlgzOThmc2JHeEpiN202TkdqNGVmbjl3cExZZGdvY0lVNDU0aUlpRUJnWUNCbXpKaUJoSVFFNU9Ua1FDYVRvVy9mdm5yei92ampqN0N4c2RGTjc5NjlHMlptWm1qYXRDa0FZTkNnUVJneVpBaDhmSHpRcUZFanZlZCs4ODAzZ3BiSU1GSGdDcDA0Y1FLcHFhbHdkWFhGbWpWckFBQkRodzdGL1BuejRlN3UvdExuSlNjblkvMzY5Zmp1dSs5MGJUVnExTURFaVJNeGQrNWNiTnEwQ2VibTVrS1d3UmhVbXNEdDNyMGIrL2J0MDJ2cjFxMGJsaTFiQmdEWXZIa3pVRGc4cHFTa1FLRlE0TzdkdTdDeHNjR2RPM2NmelRwWEFBQWZERWxFUVZUMG5tZHRiUTFiVzF2azVPUmc5dXpaR0RObURGcTJiS2szajQrUEQ4NmVQWXVaTTJmaTY2Ky9ob1dGQlRRYWpkNmxJa29pazhrZ2sxV3N6ZXhLRTdoQmd3WWhJRUQvTEdwVDA2ZUxIeDBkallTRUJLQnd1MjM5K3ZWSVNVbUJyYTB0dnZ6eXkyS3YxYjE3ZC9UdjN4OHpaODZFbzZNanBreDVlbUdsbUpnWU5HblNCSFoyZHBESlpBZ0tDc0tNR1RQZzQrT0RKVXVXNE5OUFAwVjJkbmF4MTh2TnpZVzV1VGxNVEV6MDJ0OTY2eTE4L3ZubnIvVjlxRFFjbTdYWjEyL3dDQzZGb0tBZ0hoUVU5TkxIQXdJQytNOC8vOHc5UER4MGJmNysvbnovL3YwdmZjNlhYMzdKWjg2Y3laVktKZWVjODh6TVRONnRXemNlSFIydE4xOUJRUUVQREF6a216ZHZmdWxyRFJ3NGtGKzZkS21NUy9WNkxQa3ltRGQyYWNORkhiR29OR3U0ZnpKcjFpdzBhZElFaXhZdDByWEZ4Y1VoUGo0ZTMzNzdyZDY4elpzM3g5ZGZmNDBQUC93UU1wbE10NVpjdjM0OTJyVnJoemZmZkZOdmZybGNqbm56NXVtMTdkbXpCdzhlUENpMkY2cFNxVEJ4NGtRc1c3WU05ZXJWSzRjbGxWN0Yya0I0UlUyYU5Dbldkdmp3WVJ3K2ZCaFJVVkdJaW9yQ2YvLzdYOGpsY3ZUczJSTUFZR1ptcGd2YlgzLzloVjkvL1JVZmYvd3hVSGo4YnRxMGFWQ3IxY1ZlVjZGUUlEUTBGTjdlM3NVZWs4dmw2TnExSytiUG53K05SbE1PU3lvOUN0d0xQSHo0RUVPSERzV3hZOGNBQUZsWldaZzJiUnBHamh5SkFRTUc2TTJyVkNxeGFORWlmUExKSjZoZHV6WlFHR0NaVElhMWE5Y1dlKzNRMEZEMDZORURMaTR1TCt4NzRzU0o0SnhqNDhhTjViSnNVcXR3UTJwQlFRSHk4L09MdFFGQVRrNU9zZmtaWTZoYXRhcGVXODJhTlRGMzdsd3NYYm9VKy9idFEzcDZPcnk5dlRGbXpCaTkrWXJDNXV6c2pINzkra0dqMFVDcFZDSXZMdzhmZlBBQi9QejgwTEZqUjNUcTFBa0FjUG55WlJ3OGVCQjc5dXg1YWYwbUppYjR6My8rQXg4ZkgzVHExQWx1Ym03LzZ2MHdOQlV1Y0h2MzduM3B3ZFdJaU9MWG5hbFJvd2JDdzR2L2dMNWR1M2I0OGNjZnNXN2RPcHc4ZVJMdnZ2dHVzWG5XclZ1SHc0Y1BvMHFWS3VqUW9RTmtNaG1zckt4UXRXcFZXRmxad2RuWkdaOS8vamwrL1BGSFdGdGJZKy9ldlpnMWF4YXFWcTJLOVBSMHFGUXFLQlFLcEtXbG9VcVZLcnJYYmRTb0VXYk5tb1hNek14Ly9YNVVXbEx1cFpiVzgzdXB6enR6NWd6djE2OGZUMGhJMEd0UFMwdmpGeTVjNEdscGFicTkxYitiUDM4K2o0dUw0NXh6cmxhcmRlMGhJU0hjdzhPRHQyM2JsdnY1K1hHVlN2VmFsNlcwUk8rbENtTU1nZnNuVWdXaXZJa09YTVZLZFRrcTJpTWwvdzRGcmd5VVNtVXA1dnBuTHpwVVVwbFE0QURjdlhzWC9mcjFnMXF0eG9RSkUzRGt5SkZpODZTa3BHRFFvRUY0L1BoeGlhOTM0TUNCRis2SUhEeDRFSDUrZnBVNmREUk9BREEzTjRkYXJZYXBxU21XTEZtQ2VmUG1vVmF0V3JvdjVEVWFEUllzV0FDRlFvRUpFeWE4OERXS1RrY0NnTmF0VzhQUHp3KzNidDFDUUVDQTdndjQ3dDI3WTh1V0xUaDQ4Q0Q2OWVzbmNBa05SNlVLM055NWM1R2VubDZzWGFQUklEczdHNU1uVHdZQVZLbFNCVjkvL1RWR2p4Nk43dDI3NDhzdnZ3VG5ITFZxMVVKb2FDanM3ZTExencwTEM4TjMzMzJITGwyNjZOcnExS21EalJzM1lzZU9IWWlJaU1EMzN6KzdZdFNUSjA4UUVoS0NrSkFRWGR1T0hUdGdaV1ZWamt0dU9DcFY0Q1pQbmd5VnF2Z05ZN1JhTFNaT25JZzVjK2JvdGRlcVZRdkxseTlIU2tvS1FrSkNzR1BIRGt5Wk1nVkxsaXhCbzBhTnNIcjFha1JIUjJQTm1qVm8zTGl4N25tSER4K0dsNWNYcGsrZmpyeThQTFJ2MzE3MzJKdzVjekIwNkZEZHdXQUFzTFMwTExkbE5qU1ZLbkJObWpUQjNidDM5YzVKcTFxMUt1enM3R0JpWWdKblorZWlpMFdETVFhMVdnMExDd3NFQlFYQjFOUVU0OGFOZzdtNU9TWk1tQUFiR3h2VXFWTUhPM2Z1aEoyZG5lNzFWQ29WSWlNanNXM2JOcXhZc1FLMWF0V0NoWVdGN25HNVhJNXExYXJwdmdhcmJDcFY0QUJnNU1pUmNIVjFCUXEvSTNWemM4Tm5uMzJHYXRXcUlUczdHN2EydGxpOGVERTZkT2lBZnYzNndkL2ZIMGxKU2JoOCtUS09IRG1DczJmUG9rdVhMcWhidHk0T0hUcUVVYU5Hb1VPSERtalVxQkZxMTY2TlRwMDZJVGc0R0Y5OTlSVk9uanlKd1lNSFM3M0lCcVhTQmM3Q3dnTHIxNjhIQ244MGMvTGtTYUJ3dSt2Qmd3ZmduT1BvMGFPWU5Xc1dybDI3aGttVEpzSGEyaG90V3JSQTU4NmQ4Y2tubitoK3orRG41NGVyVjYvaTRzV0x1SEhqQnY3NjZ5LzA3TmtUTXBsTU56em41dWJxN1dqY3YzOGZ3Y0hCdXRPZWV2VG9BVjlmWHduZUNXbFV1c0JwdFZva0ppWUNBRkpUVTNYdGpSczN4czJiTnhFZUhvNysvZnZEenM0T2RuWjIrUFhYWDdGOSszWWNPblFJU3FVU3g0NGRRMHBLQ3JSYXJlNmN0YlMwTkhUdDJoVXpac3pRdmQ3T25UdFJ2WHAxOU96WkUxOTk5Wld1ZmU3Y3VSZzhlREE2ZE9nQUZBN3BsVW1sQzF4K2ZqNisvdnByQU1DalI0OTBoejVjWEZ5d2I5OCtKQ2NuWTlldVhicjVpd0l4Y3VSSURCczJEQ2pjcTh6UHo4Zjc3NzhQQUFnUEQ4ZnQyN2YxK29tTWpJU1BqdzlrTWhrYU5HaWdhemN6TTBPTkdqWDAyaXFUU2hlNDRjT0hZK2JNbVFDQWpJd01QSHIwQ0FEUXFsVXJCQVlHWXRteVphaFdyUnIrL1BOUDVPWGw2VTZVM0xseko0NGVQUW9VSGdUV2FyV0lpWWtCbmx2REZjbkt5a0pDUWdJNmQrNHN3UklhdGtvVk9NNDUzbnZ2UGZ6NTU1KzRjZU1HYnR5NGdZU0VCUGo1K1dIVHBrMm9VcVVLSGo1OENBQTRmLzQ4cWxTcG9ndGNXZFp3MGRIUmNITnpROVdxVll1ZG04YzVoMXF0MW1zM05UVXQ5Z09haXFyU0JFNnIxYUpYcjE1UXE5VndjbkpDczJiTjRPYm1CaTh2TDZ4ZnZ4NzI5dllJQ1FtQnI2OHZ6TTNOY2Zic1dkMkJZQURZdG0wYkRodzRBQlN1MGJSYXJXNkhJeU1qQTE1ZXoyN1o4TnR2djZGejU4NG9LQ2hBNzk2OWk5V3lkT2xTdmVtWk0yZGl5SkFoNWJqMGhxUFNCRTRtazJIWHJsMTYzeElBd1BMbHk5RzRjV1BNbno4ZmNya2NuMy8rT1lLQ2dtQmxaUVZQVDAvZGZENCtQcm8xM04vOWZRM1h0MjlmdUxxNndzek1USGVhT2hITVVNK0hxNmpudVpVV25ROG5HSjNuSmxhbER4d1Jpd0pIaEtMQUVhRW9jRVFvQ2h3UmlnSkhoS0xBRWFFb2NFUW9DaHdSU3VoaDlxVGtPeGcxZnBMSUxra0prcEoxMXk4dTkvdmRRMnpnZUhqdWt6emJVMmRpeEhWWlRreGtzQUlBalJhNVV0ZnlPbkRPNzRnS0hIa0Y3dTd1Ujl6ZDNZdi9QSitVaUxiaGlGQVVPQ0lVQlk0SVJZRWpRbEhnaUZBVU9DSVVCWTRJUllFalFsSGdpRkFVT0NJVUJZNElSWUVqUWxIZ2lGQVVPQ0lVQlk0SVJZRWpRbEhnaUZBVU9DSVVCWTRJUllFalFsSGdpRkFVT0NJVUJZNElSWUVqUWxIZ2lGQVVPQ0lVQlk0SVJZRWpRbEhnaUZBVU9DSVVCWTRJUllFalFsSGdpRkFVT0NJVUJZNElSWUVqUWpHcEN6QUducDZlZFRublU0cW1PZWNUQUlBeHRxV29qVEVXR2hNVGt5SlZqY2FDQWxjS25wNmVjcTFXbThZWXMzM1I0NXp6TEpsTVZpc21Ka1lsdmpyalFrTnFLUlFHS1p4ekRzNmYzYzdndWVsd0NsdnBVT0JLaVhNZXhsanhBWUV4QnM1NW1DUkZHU0VLWENrcEZJb296cm5pNysyY2M0VkNvWWlTcGlyalE0RXJwY1RFeEh6R1dDVDBoMUl3eGlJVEV4UHpwYTdQV0ZEZ3lrQ2owZWdOcTRWLzAzQmFCaFM0TWxDcFZCRUFsTTgxS1pWS1pZU0VKUmtkQ2x3WnhNWEZLUUJFNGRuT3dzSENObEpLRkxneTRwenZLeHBXYWUrMDdDaHdaY1E1RHdlZ2VicEpwd21YdWg1U0NiaTd1Ly9xNGVGeFFPbzZqSkd3cjdZYU4yczlnak0yVFZSLzVZbUIxMldNTVMzSGZhbHJlUjA0K0pXa3F4Y0RSUFFsN0Jia0hHeVVsYVdGbDV0ckMxRmRpdUFzZFFIL1ZsTHlIYVErU1BNQ01FUEViY2dGM3ZNZWFOU3dBZjYzOVh1UlhaSVNMRjIrRXB1MmJrUGhhRmZ1Z2FPZEJpSVVCWTRJUllFalFsSGdpRkFVT0NJVUJZNElSWUVqUWxIZ2lGQVVPQ0lVQlk0SVJZRWpRbEhnaUZBVU9DSVVCWTRJUllFalFsSGdpRkFVT0NJVUJZNElWYWtDcDFhcm9WUXFTekVuS1M4Vk9uQWhJU0hZc1dPSGJ2cTMzMzdEOHVYTGtaQ1FnTEF3L2Q4d0p5WW13c2ZIcDh5dmYvUG16VkxQcjFLcHNHM2JOcWpWNm1LUG5UdDNEcjYrdmk5OTdzT0hEekZyMWl3b0ZQby85RDl5NUFoV3JseFpwcnFsSlBSSE5HWDE3cnZ2SWkwdHJkVHorL3Y3bzArZlBsaTllalVBNE5xMWE1REw1YmgyN1JyTXpjM1JxVk1ucU5WcVdGdGI0L3Z2djBkU1VoSm16WnFGdjEvM0xTNHVEdSsvL3o3czdPejAydFZxTlJ3Y0hQRGYvLzRYQUdCcGFZbUpFeWZpMjIrL2hhbXBLU1pNbVBEUzJteHRiYkYzNzE2Y08zY09KMDZjUUhCd01LWlBuNjU3WEtGUTRPSERoeGcvZnJ5dXpjUERBek5uemdRQTFLeFpFL1hxMWNPY09YT3dmdjE2QUVCR1JnYSsvUEpML09jLy95bjFleVExZ3c3YzFxMWJvZFZxOWRwR2p4Nk5XYk5tb1gzNzlzWG1OemMzaDRtSkNVYVBIZzBBMkxObkQ2eXNyUEQyMjI5REpwTWhQVDBkYXJVYWRldldSVWhJQ0w3NjZpdG9OQnFZbWhaL0c1bzNiNDZ0VzdmcXRjWEd4aUkwTkZRM1BYYnNXS1NucDJQNTh1WFlzbVVMVHB3NG9Yc3NQejhmblR0M3h2SGp4MkZwYWFsckR3NE94bWVmZlliejU4L3IvbU1Bd0lVTEY3QnQyellFQndmcjJ1UnlPUURneXkrL3hOR2pSOEU1aDBLaFFOKytmUUVBZVhsNVVDcVZXTHg0TVFCZy92ejU2TnExYTVuZVk5RU1PbkEyTmpiRjJoaGpxRnExS214dFgzaTVYZHk5ZXhjYWpRWW92STZiVnF1RlJxT0JScU5CYW1vcTB0UFRFUmNYQndDWVBIa3lidDY4aWFDZ0lDUW5KeU1yS3d2OSsvZkgwS0ZEZGE5My9mcDEzTHg1RTJabVpvaUlpSUNUazVOZWZ6Tm56a1JXVmxhcGx1ZkpreWN3TXpQRDh1WExBUUQvL2U5L2NmRGdRUUJBYm00dTB0UFQ0ZS92cjV2Zno4OFBuVHAxUW5aMk5qNzU1Qk4wNzk0ZEtCeis1ODZkaTZpb1o5ZEJuRDkvdmxGc254cDA0RjRtTWpJU3QyN2R3cWhSb3lDVDZXK0dIajkrSEpjdVhRSUt3MWUvZm4zODhNTVBRT0d3ZGZQbVRkMDBBRmhaV1dIRGhnMUlURXpFNHNXTHNXM2JOc1RGeGVIWXNXTkE0Vm96S3lzTEdvMEd2WHYzaHBlWEYxQVl4S0lQMk0zTnJWUjFoNFdGSVNvcUNsOTg4UVU0NTdDM3Q5ZXRqVy9kdW9XalI0L3FwbEVZd2lJYk5tekEzcjE3Z2NMZ3BxU2s2SVh6K3ZYcnV0b01tVkVHenQ3ZUh0dTNiOGVCQXdld1lNRUN2YlhPMEtGRDhmYmJieU0rUGg0clZxekF4eDkvckF1bFVxbUVuNThmbGkxYkJwVktoZHUzYitzOXQ2Q2dBQWNQSG9SYXJjYjE2OWN4ZlBqd1luMkhoWVZoL2ZyMTJMbHpKKzdkdTRlelo4L2k5T25UTHh5Vy84N0h4d2R5dVJ6ejVzM0RnZ1VMa0pPVG83ZE13NFlOMDJ1clVxV0s3dThoUTRhZ1E0Y09BSURrNUdRRUJRWGhrMDgrMFQyK2F0V3FNcjZMMGpES3dMVnYzeDZUSmszQ3lwVXJNWGJzV0V5ZlBoMCtQajZReVdTNGVQRWlObS9lakxObno2SmR1M1pZdUhDaDdublRwazNURFg5Nzl1ekI1Y3VYRVJnWWlJaUlDQnc0Y0FBM2J0ekFuajE3TUhqd1lEUnAwZ1JqeG96QnFWT25NR2ZPSEFEQWlSTW5zSC8vZmdEQWdnVUxnS2VYMUM5VDdlKzk5eDZHRGgwS1UxTlR4TWJHNHFlZmZucnB2RHQzN3RUOVhhTkdEVFJvMEFBbzNENlV5K1c2YVJUdXdCZ0Rvd3djQUZTdFdoV0xGaTFDaHc0ZHNIVHBVaWlWU2t5Wk1nWHQyclhEcVZPbjBMSmxTNHdZTVFMcjFxM1RiVlNqY0UwU0d4dUxyVnUzWXZQbXpXQ01ZY2VPSFdqWnNpVmNYRndRR2hxS3VMZzRtSmlZd012TEMrdldyWU9WbFJWa01obU9IeitPUG4zNi9LdTZzN096c1gzN2RreWZQaDBaR1JsbzE2NGRldmZ1WFd5K3laTW42MDB2V2JKRXQrMm4wV2lRbloydDIza0FnSnljSEJwU1JlamJ0eSthTjIrdXR4TngrZkpsUEhueUJOSFIwYmgzN3g0U0V4T0J3cjI5dG0zYllzNmNPWmc0Y1NMcTFxMExBTml4WTRkdUcrNTVGaFlXYU5HaUJjTER3K0htNW9helo4L2kwMDgvZldrdGFyVzZ4S0gxL1Buek9IYnNtTzZReUsxYnQzRHk1TWxpOHoxL1A0aUpFeWZpLy83di8zU0hhWXAyR25idjNxMmI1OGFORzhVTzR4Z2lvdzhjQURnNk91cE5GeDI2dUgvL1B1YlBuNDgxYTlZZ016TVROV3JVZ0ptWkdheXRyVEZxMUNnb2xVcDg5OTEzK1BEREQxLzYydjcrL3BnMGFSTHM3ZTB4ZmZwMFdGdGJGNXRIcTlVaUpDUUVTcVZTZDl6c1pXSmlZdEM2ZFd2ZGRHcHFLa3hNVEY0Ni83Qmh3NUNkbmEzWHB0Rm9vRkFvMEt0WHIyTHpEeG8wU0c5bnd0QlVpTUE5NzhpUkk5aTBhUk1VQ2dVZVAzNk1KMCtld05mWEY3VnExWUtIaHdlaW82T2hWcXVSbEpRRXRWcU5DeGN1L09QclZhOWVIZFdxVmNPdFc3ZlFwazBidmNkVXFxYzNuNWt5WlFvMEdnMisrT0tMRXV1TGlZbkIyTEZqZGROOSt2VEJ1KysrVzJ5K0FRTUdBSVhibW4vM29qV2NzYWh3Z1hOeWNzTFlzV1BSb0VFRG1KcWFZdG15WmRpMGFSTisvZlZYckZxMUNxR2hvYmg0OFNJQ0F3UFJ0bTFiT0RzN1E2bFVJajA5dmRod0dCY1hoL256NThQZDNSMzkrL2ZIK1BIak1YSGlSQXdmUGh3V0ZoWTRjK1lNVVBpTndQVHAwOEU1UjJwcUtxeXNyQkFmSHc4VEV4TzlQYzNIangvait2WHJlbXM0S3lzcjJOdmJBNFY3MGFhbXByaDE2MWF4d3owVlJZVUxYUDM2OVZHL2ZuMmdjRWd0Y3U3Y09heGJ0dzZPam81bzFLZ1I0dUxpc0dQSERxeGR1eGIrL3Y2NGRPa1NwazE3ZG9ITy9QeDhCQVVGWWRhc1dlaldyUnRRdUhlOGN1VktOR25TQkYyN2RvVzd1enVDZzROMUIyUVZDZ1g2OSs4UEFEQTFOY1dZTVdQMGhzdUhEeC9DMWRVVjllclZlMkh0bXpkdnh2NzkrMkZpWW9JUkkwYVUwenRVU1RnMmE3T3YzK0FSdktKVHE5VmNwVkp4clZZcmRTbWxzdVRMWU43WXBRMFhkU0pIaFZ2RFNlMmZkZ0JJQlQ4OWlSZ2VDaHdSaWdKSGhLTEFFYUVvY0VRb0Nod1JpZ0pIaEtMQUVhRW9jRVFvQ2h3UmlnSkhoS0xBRWFFb2NFUW9DaHdSaWdKSGhLTEFFYUVvY0VRb29XZjhKaVhmd2FqeGswUjJTVXFRbEh5bjZNOXl2OTg5eEFhT2grYyt5Yk05ZFNaR1hKZmx4RVFHS3dEUWFKRmI4dHlHajNOK1IxVGd5Q3R3ZDNjLzR1N3Vma1RxT293UmJjTVJvU2h3UkNnS0hCR0tBa2VFb3NBUm9TaHdSQ2dLSEJHS0FrZUVvc0FSb1Nod1JDZ0tIQkdLQWtlRW9zQVJvU2h3UkNnS0hCR0tBa2VFb3NBUm9TaHdSQ2dLSEJHS0FrZUVvc0FSb1Nod1JDZ0tIQkdLQWtlRW9zQVJvU2h3UkNnS0hCR0tBa2VFb3NBUm9TaHdSQ2dtZFFIR3dOUFRzeTduZkVyUk5PZDhBZ0F3eHJZVXRUSEdRbU5pWWxLa3F0RllVT0JLd2RQVFU2N1ZhdE1ZWTdZdmVweHpuaVdUeVdyRnhNU294RmRuWEdoSUxZWENJSVZ6enNINXN3dEZQamNkVG1FckhRcGNLWEhPd3hnclBpQXd4c0E1RDVPa0tDTkVnU3NsaFVJUnhUbFgvTDJkYzY1UUtCUlIwbFJsZkNod3BaU1ltSmpQR0l1RS9sQUt4bGhrWW1KaXZ0VDFHUXNLWEJsb05CcTlZYlh3YnhwT3k0QUNWd1lxbFNvQ2dQSzVKcVZTcVl5UXNDU2pRNEVyZzdpNE9BV0FLRHpiV1RoWTJFWktpUUpYUnB6emZVWERLdTJkbGgwRnJvdzQ1K0VBTkU4MzZUVGhVdGRES2dGM2QvZGZQVHc4RGtoZGh6RVNlbk8zaXFMd0lEQ05EcS9BNEw5TGJlVGs2c0pNVExveHpscHh4dXN3aG1xY014TXBhMktBSEUvdmhpYnAxMW1NY1EzbnlHYWNwWExHTDBLcmpiNmRjUG1xbERXVnhFQUQ1eWwzYkthYXhCaWJCc2JjQU1ESzBoSU9kZXZBcHBvTlRFMGt6WnZCVUdzMHlNNStqSlNVVk9RK2VRSUE0QnlYdE9EcmtxOWUzQVJBTFhXTmYyZHdnWE4wYXRVQkptd0hZNnlKVzhzV2VLZC9YN3pacFJPYU9iMGhkV2tHN1ZwQ0lvNmZPSW1mSXcvZzhsOXhBSkRJMVZxZjI5Y3ZuWmE2Tm9QVnlLV05YMk9YTmdVZHZYcnp5S2hEWEt2VmNsSTJXcTJXUjBRZDVCM2U2c1VidTdRcGFPVFN4ay9xejlVZ05Xclc1clBHTG0zNDJJbStQRE16UytyUHplZzl5c3prWTk2ZndodTd0T0dPelZ0L0t2WG5XOFFnTm9ZY203WDJsY25ZVndQZTdvTjFxNE5oWldrcGRVbEd6OExjSE8vMDY0dGJ0Mi9qK28yYlBlM3M2OXpQU2s4OUwzVmRrbS9ET1RxMTZzQk1aY2U3ZGUwczM3UitMV1F5T3Ryd09tazBHa3ljTmdQUmY1d280R3JlVGVwdE9ra0Q1K2pvYU00c3FsMnE1K0RnRkxGdkYyeXNyYVVzcDhKNm5KT0Rmb05INE43OWxHdFFacmU1ZmZ1MnNoUlBLeGZTcms3TXF5MENtRlBnNHZrVXRuSmtZMjJOSllzK0EyT3NHY3h0RjBwWmkyU0JjM0IydGdkRFFDOXZMM1RyMmxtcU1pcU43dDI2d3R1ckd4ampBZldhTjY4aFZSMlNCYzZNV2N4aFlGWUIwNmVVWW03eU9zejA4d1hBcXByQmZMWlVOVWdTdVBvdFcxWm5Na3ozOXVvRzF4WXVVcFJRS2JtMWRJRlh0NjRBZUVERGhtNTJVdFFnU2VCTTFTWStBTE1PbUVack45SDhmU2NEakZrelM5a1lLZnFYWmtobHNpRXRtamREYTdlV2tuUmZtWG0wYVlWbXprNWd3QkFwK2hjZXVOcE5XOVVDMExWM1QyL1JYWk5DdmJ5OUFMQnVEczdPOXFMN0ZoNDRDemw3bHpHWTlPeitsdWl1U2FGZVBiekFHRXprTUI4c3VtL2hnV09NdmVOUXR3NWNtanVMN3BvVWNtM2hncnAxYWtNbVl3TkY5eTA4Y0p6RHZYMWJUN3pvc2dsRURNWVkybmw2QUF4dFJQY3ROSENPam0xc0dZT0Q4eHROUlhaTFhzRFpxU2tBMXFENkcyL1lpT3hYYU9DMFp0d1ZBSnljREROd0dvMUc2aEtFY1dyNjlET3dOalYzRmRtdjBNREpHRndCd0ZEWGNOdTJiY1BhdFd1THRjK2RPeGVSa1pFbFB2L2F0V3Y0NElNUHlxbTYxOHU1OEQrOURLWkNqMDBKL2RVV2s2R2VtVnlPK3ZVY1JIWmJLbXExR3J0Mzc4YWFOV3RLTmYraVJZdVFsWldsMTVhYm00dWJOMjlpNXN5WnhlWWZNV0lFdW5UcDh0cnEvYmNhMUs4SHVkd1VCUVdxK2lMN0ZSbzR6bUZqYlcxdGtEc000ZUhoOFBEd1FQMzY5UkVYRndkL2YzL2RZN201dVRoKy9EaUNnNE1CQU5XcVZjUEtsU3VoVXVuL2FDc3BLUW1iTjIvRzlPblRpNzErN2RxMUJTeEY2Y2xrTWxTMXFvcEhxa2RDdCtGRS95N1Z4dExTUW5DWEpjdk56Y1dXTFZzUUdocUtuVHQzNHVyVnEvajk5OTkxajgrZE94ZHZ2dmttK3ZYclYrSnJXVmhZb0Ztelp1VmM4ZXRoYVdtQnpDd205THd3c1VNcVlHMWxaWGluajIvYnRnMXl1UnpidDIvSDRjT0hzWEhqeGxJOWI5R2lSVGg1OGlRc0MwK0pWNmxVeU16TXhLQkJnM1R6cEtXbElUUTBGRzV1YnVWVy82dXlzclFFQjZ2SWF6aG1ZMm1BdjFmdzh2SkN2WHIxc0hQblR2ajQrTURCd1FFZmZ2Z2hMbDY4Q0x4Z1NQM2dndy9nNCtNREFKZ3padzc2OU9rREZPNDBMRisrSEpzMmJkSzk5dVRKa3lWWnB0S3d0TElFT0srNGdlUGdITTlkbE5sUU5HdldET25wNmJDeXNzTG8wYU1CQUt0V3JaSzZySExISlBpRmdlQWhsVDFXS0hKRmRsa3FkKy9leGZ6NTg5R25UeDhzV2JJRTF0YldhTkdpQlE0Y2VQSDFhbWJQbm8zNjlaL3UzSzFZc1VLM1o1dVZsUVdsVW9rK2ZmckExUFRwVzV1UmtTRndTY3BHa2FzQUdCNkw3RlBzR283eHg0cGN3d3RjVmxZVzJyVnJCMXRiV3pnNk9zTEZ4UVZSVVZHb1hyMDZoZ3pSUDR0bjhlTEZlUHo0NldjMFpzd1krUHY3bzJiTm1vaU1qRVJvYUNnZVAzNE1aMmRuQkFVRndkemNISmN1WFlLam82TTBDMVlDaFNJWERCVTRjQURMeWMxOUlyYkxVbkIxZGNXS0ZTc0FBRnF0RnNuSnlRQ0FtalZyb2tXTEZucnpXbGc4Mjh0MmRuWUc1eHpyMXEzRDJiTm5zV0RCQXF4YnR3NERCZ3pBcEVtVEVCZ1lpRmF0V2dsZW10SlRLSExCZVFVT0hJZGhydUhpNCtNUkhSMk5peGN2NHNxVksyamV2RGs4UFQxTGZONlZLMWNRSEJ5TXVuWHJZdjM2OVVoS1NnSUE5T25UQjNaMmRwZzJiUm9HRFJxRXNXUEh3dEIybGpqblJSZkF5UkhacjlEQXlUaTdvOUZva0piMkVMVnExUlRaOVQ5S1RFekU0OGVQTVhUb1VBUUdCc0xPemc0aElTSFl0bTBiOXUzYnB6ZHZabVltQUNBd01CQ0hEeC9HaHg5K2lJRURpNS9sMDc1OWUvend3dzlZc1dJRjNuNzdiU3hidGd5ZE94dk9yOU5TSDZSQnE5V0NjNTRzc2wraGdkT3FOVmRrY2hOY1RiaHVVSUY3NTUxMzhNNDc3eFJyOS9IeHdkU3BVL1hheG84ZkR3RG8zcjA3cGsrZkRqdTdsLzhXcFVhTkdsaStmRG5pNCtQUnBFbVRjcWo4MVYyOWxnQThYUWxjbHJxV2NtTnYzOHphc1hscjdmb05tNlcrMWt1bDkxM29SdTdZdkxYR3djRlQ2Rmd2OUd5UjlQUnJPUUNTcmwxUEZOa3RlWUg0aE9zQVk3ZnUzNDhSdWhjbi9sZGJETEduejhibzNaV1BpTVU1eDVtek1XQWNzYUw3Rm4rS3VSYS9wS1NtNHE4NGc3NFViWVYyK2E4NFBFaDdDTTU1eVNmNXZXYkNBNmZpZWVHY1EzUHd0eU9pdXlhRkR2MTJGQURVNmx6MWZ0RjlDdy9jL1lTRWRBQi9IUHFkQWllVlE3OGZCZWY4K04yN2Z6MFMzYmMwdjd6bjJwK3VKU1RpL0lWTGtuUmZtWjIvY0FrSjF4UEJnSDJsbVAyMWt5UndCVnk1allQbmZyTitneFRkVjJyZmZMY0JBTThwUVA0T0tmcVhKSENGdytxNm85Ri80RXBjdkJRbFZFcVhydnlGbzhmL0FOZmkyM3RYcjBweUdvdGsxNGRUcW1UQkhNaGQrMjJvVkNWVU9tdS9EUVVIenkzZ2VjRlMxU0JaNEZJVFl4K0M4N1dIZmorSzM0NGNrNnFNU3VQd2tXUDQ3V2cwd05tYXdoRkdFcEpmVkJvV3RsZHExN1J2R2hHMkN6VnFWSmV5bkFvcjQ5RWo5QnM4QWcvVE14SjVYcFpicGIybzlPM2J0NVZhRForUTlqQmQ3VHZqbzJJL3V5UC9Ya0ZCQVh3RFBzTEQ5QXlWbG12R1NSazJHTUtOUWJJekhpUlhxMTRySS9YQmcvNXhWNitoYjY4ZU1LR2J0NzBXK2ZuNW1EN3JZNXc4ZFFZYXpxY25YNzBrL0VEdjN4bkVKNXVkOGVCc3RScTFOYmVUa3IzUFg3Z0VyemU3NnAxWlM4b3VQU01EdmdHejhjZkpVK0JjT3kvcDZxWFZVdGNFUXdrY25vWXUyclpHbmV3N2QrLzFDdHYvczh5K2VuVTRPNzFCZDZZcEk3VmFnN0Q5djJCcXdHd2szcmlwMW5BK0srbnFwWlZTMTFYRTRLNjUwS2g1bTg0eXhuY0NySUZEM2JwNGIraGc5TzdsVGJldkxNRzFoT3VJT3ZRN2RvZjloUHNwcVFDUXJPV2FrVWxYTC84cGRXM1BNN2pBQVVEdDJxMnNMR3d4a1RFMmlXN1ErM0l2dWtFdk9ML01PZisrSUVmK3ZlaHozVXJESUFQM1BFTzhCYm1oTU1aYmtCTkNDQ0dFRUVJSUlZUVFRZ2doaEJCQ0NDR0VFRUlJSVlRUVFnZ2hoQkJDQ0NHRUVGSWEvdytLZm42Q0J6dWdvQUFBQUFCSlJVNUVya0pnZ2c9PSIsCgkiVGhlbWUiIDogIiIsCgkiVHlwZSIgOiAiZmxvdyIsCgkiVXNlcklkIiA6ICIyODE3MTQ2NzkiLAoJIlZlcnNpb24iIDogIjE3Igp9Cg=="/>
    </extobj>
    <extobj name="ECB019B1-382A-4266-B25C-5B523AA43C14-15">
      <extobjdata type="ECB019B1-382A-4266-B25C-5B523AA43C14" data="ewoJIkZpbGVJZCIgOiAiNTI3MDAxNTg2OTgzIiwKCSJHcm91cElkIiA6ICIyMDc2MDA1MjUiLAoJIkltYWdlIiA6ICJpVkJPUncwS0dnb0FBQUFOU1VoRVVnQUFBSndBQUFKaUNBWUFBQUF5djZzTkFBQUFBWE5TUjBJQXJzNGM2UUFBSUFCSlJFRlVlSnp0M1hsWVZOWC9CL0QzR1Joa0VRVEZEVGZVUUZGUUFYZk5FTmZVMU54eXdhWGNVRURON0ZlYTJ6Y2xVekJUc3dSeis2WitOUldUZ25BcEZkUGNFTGRBRVJkd0FSRUVaSkNCV2M3dkQyRjBRZ05NenAyQnordDVmQjd1bVR0elBuZm03VDMzM3JsekwwQUlJWVFRUWdnaGhCQkNDQ0dFRUVJSUlZUVFRZ2doaEJCQ0NDR0VFRUlJSVlRUVFrakptTlFGdkVnakoxY1habUxTalhIV2lqTmVoekZVNDV5WlNGMlhJV09NYXpoSE51TXNsVE4rRVZwdDlPMkV5MWVscnV2dkRDaHdubkxIWnFwSmpMRnBZTXdOQUt3c0xlRlF0dzVzcXRuQTFJVHk5ay9VR2cyeXN4OGpKU1VWdVUrZUFBQTR4eVV0K0xya3F4YzNBVkJMWFNNTUpYQ09UcTA2d0lUdFlJdzFjV3ZaQXUvMDc0czN1M1JDTTZjM3BDN05LRjFMU01UeEV5ZnhjK1FCWFA0ckRnQVN1VnJyYy92NnBkTlMxeWE1Umk1dC9CcTd0Q25vNk5XYlIwWWQ0bHF0bHBQWFE2dlY4b2lvZzd6RFc3MTRZNWMyQlkxYzJ2aEovWGxMcWxHek5wODFkbW5EeDA3MDVabVpXVkovUGhYV284eE1QdWI5S2J5eFN4dnUyTHoxcDFKKzVwSnRHRGsyYSswcms3R3ZCcnpkQit0V0I4UEswbEtxVWlvOEMzTnp2Tk92TDI3ZHZvM3JOMjcydExPdmN6OHJQZlc4RkxWSXNnM242TlNxQXpPVkhlL1d0Yk44MC9xMWtNbGtVcFJSNldnMEdreWNOZ1BSZjV3bzRHcmVUWXB0T3VHQmMzUjBOR2NXMVM3VmMzQndpdGkzQ3piVzFxSkxxTlFlNStTZzMrQVJ1SGMvNVJxVTJXMXUzNzZ0Rk5tLytGV0xlYlZGQUhNS1hEeWZ3aVlCRzJ0ckxGbjBHUmhqeldCdXUxQjAvMElENStEc2JBK0dnRjdlWHVqV3RiUElyc2x6dW5mckNtK3ZibUNNQjlScjNyeUd5TDZGQnM2TVdjeGhZRllCMDZlSTdKYTh3RXcvWHdDc3Fobk1aNHZzVjFqZzZyZHNXWjNKTU4zYnF4dGNXN2lJNnBhOGhGdExGM2gxNndxQUJ6UnM2R1lucWw5aGdUTlZtL2dBekRwZ0dxM2RESVcvNzJTQU1XdG1LUnNqcWs5eFF5cVREV25SdkJsYXU3VVUxaVg1Wng1dFdxR1pzeE1ZTUVSVW4wSUNWN3RwcTFvQXV2YnU2UzJpTzFJR3ZieTlBTEJ1RHM3TzlpTDZFeEk0Q3psN2x6R1k5T3orbG9qdVNCbjA2dUVGeG1BaWgvbGdFZjBKQ1J4ajdCMkh1blhnMHR4WlJIZWtERnhidUtCdW5kcVF5ZGhBRWYwSkNSem5jRy9mMWhPTUdjVFpVT1E1akRHMDgvUUFHTnFJNksvY0ErZm8yTWFXTVRnNHY5RzB2THNpcjhqWnFTa0ExcUQ2RzIvWWxIZGY1UjQ0clJsM0JRQW5Kd3Fjb1hKcSt2U3pzVFkxZHkzdnZzbzljRElHVndDb2lHczRqVWFEL3YzN1E2blUvLzc3NU1tVG1EeDVzbVIxbFpWejRjcEFCdE55UDJabFd0NGRNQm5xbWNubHFGL1BvYnk3ZW1XUmtaRllzR0JCcWVjL2VmSWtxbFNwZ2djUEhrQ2owY0RjM0Z6djhVMmJObUhRb0VFQWdQdjM3OFBCd1hDWEhRQWExSzhIdWR3VUJRV3ErdVhkVjdrSGpuUFlXRnRiRy9RT3c5dHZ2NDNldlhzREFBSURBOUcwYVZPTUhEbFM5L2p5NWN2UnFGRWpYWnVwcVNuaTR1Sncvdng1Mk5yYTR2VHBwNmVWdFczYkZ1ZlBuMGR1Ymk3NjkrOFBoVUtCRHo3NEFGdTJiRUdkT25Va1dycVN5V1F5VkxXcWlrZXFSOGEvRFFmQXh0TFNRa0EzcjQ0eEJsTlRVNWlhbW9JeEJwbE1wcHMyTlgzNmYvTDVOZ0Q0L2ZmZnNXL2ZQcWhVS3V6YXRRc0JBUUhJeTh2RHlwVXI4ZW1ubno3OUVLdFdoWStQRDFhdFdpWHhFcGJNMHRJQ0RLemN6eGNyL3lFVnNMYXlxbmluai92Nyt5TWpJd1B0MnJWRDM3NTkwYjE3ZDZ4ZXZScjM3dDNEK3ZYcm9WQW9vRkFva0p1Ymk2eXNMTVRIeDhQRnhYQlBXckN5dEFRSEsvYzFYTGtIRG1BMmxnYitlNFc4dkR4d3pvSENIUUdWU29VbmhiL3RmRkdiWEM2SFhDNUhRa0lDZkh4OGtKYVdoanAxNnFCVHAwNXdkWFZGM2JwMVlXOXZqK3JWcThQR3hnWmJ0bXpCOXUzYnNYVHBVc21Xc1NTV1ZwWUE1OFlmT0E3T1VmaGhHcXBodzRZaEt5c0xBS0JTcWNBWVEyaG9xTzd4djdjTkhUb1UvdjcrU0UxTlJlUEdqWEg4K0hFNE96dkQyL3ZGM3hXUEdERUNKZ2IrUTI0bTZOY0dBb1pVOWxpaHlDM3ZidjZWaUlnSTNkL3o1ODlIbXpadE1HellNRjFiWUdBZ0dqZHVqTkdqUit2YUVoSVNZRzV1anNlUEgrUFVxVlB3OVBSRWJHd3NwazJiQmx0Ylc5MThuSE13eGhBVkZTVndpY3BPa2FzQUdCNlhkei9sdjRaai9MRWkxN0FEOTd6MDlIVFVxRkh5V2RmT3pzNFlQbnc0eG8wYmgvejhmRXlkT2hXM2J0MUMyN1p0OGMwMzMram15OHJLMHR2ak5WUUtSUzRZeWo5d0F2WlNXVTV1N3BOU3pDZTkvUHg4eE1YRndjbkpxVlR6VDVnd0FVMmFOTUdUSjArUW5KeGM3dldWSjRVaUY1eFhnTUJ4R004YWJ2MzY5WEIyZGtiOStxVTcvdm5MTDc4Z0tTa0pNMmJNZ0orZkgrN2Z2MS91TlpZSHpublJCWEJ5eXJ1dmNoOVNaWnpkMFdnMFNFdDdpRnExYXBaM2Q2OGtMeThQcTFldnh1SERoN0Z4NDhaU1BlZkhIMy9FdDk5K2l3MGJOc0RKeVFtdXJxNVFLcFdJalkzVmZjc0FBRnF0dGh3cmZ6MVNINlJCcTlXQ2MxN3VxK2x5RDV4V3Jia2lrNXZnYXNKMWd3MWNhR2dvRWhJUzhNTVBQNkJ1M2JxbGVrNlZLbFd3ZHUxYTNmRHI0dUtDMk5oWXVMdTdHOTAyM05WckNjRFRsY05scVd2NTErenRtMWs3Tm0rdFhiOWhzOVRYZEhrcGxVcFZxYS9hOUYzb1J1N1l2TFhHd2NHejNBK1lsdnMyWEhyNnRSd0FTZGV1SjVaM1Y2K3M2Q3V0eWlvKzRUckEySzM3OTJQS2ZlOU96SysyR0dKUG40M1JIYzBuaG9OempqTm5ZOEE0WWtYMEorWVVjeTErU1VsTnhWOXhCbmZKMlVydjhsOXhlSkQyRUp6elNCSDlDUW1jaXVlRmN3N053ZCtPaU9pT2xNR2gzNDRDZ0ZxZHE5NHZvajhoZ2J1ZmtKQU80STlEdjFQZ0RNMmgzNCtDYzM3ODd0Mi9Ib25vVDl3djc3bjJwMnNKaVRoLzRaS3dMc2svTzMvaEVoS3VKNElCKzBUMUtTeHdCVnk1allQbmZyTitnNmd1U1FtKytXNERBSjVUZ1B3ZG92b1VGcmpDWVhYZDBlZy9jQ1V1WGxTMzVDVXVYZmtMUjQvL0FhN0Z0L2V1WHMwUTFhL1E2OE1wVmJKZ0R1U3UvVGEwRkhPVDhyVDIyMUJ3OE53Q25oY3NzbCtoZ1V0TmpIMEl6dGNlK3Ywb2ZqdHlUR1RYNURtSGp4ekRiMGVqQWM3V0ZJNDh3a2h5VVdsWTJGNnBYZE8rYVVUWUx0U29VVjEwQ1pWYXhxTkg2RGQ0QkI2bVp5VHl2Q3kzQ245UjZkdTNieXUxR2o0aDdXRzYybmZHUjFDcFZLSkxxTFFLQ2dyZ0cvQVJIcVpucUxSY00wNTAyQ0RWalVHeU14NGtWNnRlS3lQMXdZUCtjVmV2b1crdkhnWi96cit4eTgvUHgvUlpIK1BrcVRQUWNENDkrZW9sSVFkNi8wNnlUems3NDhIWmFqVnFhMjRuSlh1ZnYzQUpYbTkyaFlXRllmOSsxVmlsWjJUQU4yQTIvamg1Q3B4cjV5VmR2YlJhcWxva1hhMWtaenlJdHExUkovdk8zWHU5d3ZiL0xMT3ZYaDNPVG0vUW5XbGVFN1ZhZzdEOXYyQnF3R3drM3JpcDFuQStLK25xcFpWUzFtUVE1K1EwYXQ2bXM0enhuUUJyNEZDM0x0NGJPaGk5ZTNuVDdTdGYwYldFNjRnNjlEdDJoLzJFK3ltcEFKQ3M1WnFSU1Zjdi95bDFiUVlST0FDb1hidVZsWVV0SmpMR0p0RU5lc3Z1UlRmb0JlZVhPZWZmRitUSXZ4ZHhybHRwR0V6Z25tZm90eUEza2NFS0FEUmFHTXl2ZzR6bEZ1VGtGYmk3dXg5eGQzZW5VMTllQVcyZEU2RW9jRVFvQ2h3UmlnSkhoS0xBRWFFb2NFUW9DaHdSaWdKSGhLTEFFYUVvY0VRb0Nod1JpZ0pIaEtMQUVhRW9jRVFvQ2h3UmlnSkhoS0xBRWFFb2NFUW9DaHdSaWdKSGhLTEFFYUVvY0VRb0Nod1JpZ0pIaEtMQUVhRW9jRVFvQ2h3UmlnSkhoS0xBRWFFTThuSmRoc2JUMDdNdTUzeEswVFRuZkFJQU1NYTJGTFV4eGtKalltSlNwS3JSV0ZEZ1NzSFQwMU91MVdyVEdHTzJMM3FjYzU0bGs4bHF4Y1RFMENYWlMwQkRhaWtVQmltY2M2NTNrK0hucHNNcGJLVkRnU3Nsem5uWWkyNVR6aGdENXp4TWtxS01FQVd1bEJRS1JSVG5YUEgzZHM2NVFxRlFSRWxUbGZHaHdKVlNZbUppUG1Nc0V2cERLUmhqa1ltSmlmbFMxMmNzS0hCbG9ORm85SWJWd3I5cE9DMERDbHdacUZTcUNBRFAzNTlLcVZRcUl5UXN5ZWhRNE1vZ0xpNU9BU0FLejNZV0RoYTJrVktpd0pVUjUzeGYwYkJLZTZkbFI0RXJJODU1T0FETjAwMDZUYmpVOVpCS3dOM2QvVmNQRDQ4RFV0ZGhqRXlsTHNBWUZSNEVwdEhoRlFqN0xyVnhzOVlqT0dQVFJQVlhuaGdnQndBT1ZJaXZzemo0bGFTckZ3TkU5Q1ZzRGNmQlJsbFpXbmk1dWJZUTFTVXBoYVRrTzBoOWtPWUZZTWJULzBQbFMraVEycWhoQS94djYvY2l1eVFsV0xwOEpUWnQzWWJDMGE3Y0EwZmJJVVFvQ2h3UmlnSkhoS0xBRWFFb2NFUW9DaHdSaWdKSGhLTEFFYUVvY0VRb0Nod1JpZ0pIaEtMQUVhRW9jRVFvQ2h3UmlnSkhoS0xBRWFFb2NFUW9DaHdSaWdKSGhLcVFnZnZsbDErZ1ZxdkwvTHp1M2Jzakt5dXJYR29pVDFXNDM2V3ExV3I4OGNjZkNBOFBSM0J3TVBidjM0K2RPM2NDQUxLeXNtQnViZzV6YzNQZC9GdTNib1c5dlQwQVFLdlZRaWJUL3o4WUhSMk5nb0lDdmJhMzNub0xjcmtjV1ZsWjZOR2pCNnBXcmZyU2VoUUtCU0lqSTFHN2RtMEFRR3hzTEJZdlh2elMrVG5uVUNnVStQMzMzMS94SFRCc0ZTNXdwcWFtK09LTEw3Qm8wU0pFUlVWaDdOaXhHRHQyTEFCZzdOaXhDQWdJUVB2MjdmV2VFeG9haXIvKytndDVlWG1ZTjI4ZVRFeE1BQUFyVjY3RTRzV0wwYVZMRjhqbGNnQkFaR1Frb3FLaVlHdjc3SEsveDQ0ZGUyazlIVHQyMUp0MmQzZkgvdjM3WHpyL2t5ZFBNR0RBZ0ZkY2VzTlg0UUpYZExIQXp6Ly9ITTlmeTAycFZDSWhJUUhObXpjdjlod3ZMeSswYnQwYTU4NmR3M3Z2dlFjek16Tk1uejVkdDdiNzZLT1BkQUU3ZXZUb3Y2cFBxVlJpd29RSi8xaC9SVmJoQWhjUkVZR2Zmdm9KeTVjdlIwNU9Ebng5ZlFFQU9UazVrTXZsR0RSb0VQTHk4blFCYXRldUhaWXNXUUlVZnRnZE9uVFFyYzMrUHJ5K1ROKytmVi82bUVxbC8rTjhjM056M1JEL0lyU0dNekw5K3ZWRFRFd014bzBiaCszYnR5TXFLZ3JwNmVrWVBYbzBnb0tDMEtoUkk0d2NPUktyVnEyQ2k0dUw3bmxhclJZYWpRWm1abVpRcTlVd05TMzlXeE1WOWZKTC9ENC9wSWFGaFdIYnRtMy8rRnFjYytUazVHRElrQ0d3c2JIQmxpMWIvbkYrWTFQaEFpZVR5YkJnd1FMODhzc3ZzTFcxUlVwS0N2ejkvVEZzMkREVXFWTUg1dWJtV0xSb0VXYk1tSUV2dnZnQzdkcTFBd28zN29zMi9zc2F1TklhTW1RSXVuVHBndXpzYkRnN08rdmFCdzBhaFBuejUrdHFVU3FWU0V0TFE4T0dEVjk3RFZLcmNJRkQ0ZHFxVDU4K09INzhPQll2WG94aHc0Wmh5cFFwbURsekprYVBIbzFPblRwaDhlTEZtRE5uRHJwMjdZcWxTNWNpSXlNRDFhcFZBMTRoY01PSEQzL3BZMzhmVXUvY3VZTlBQLzBVWThhTXdmang0M1hEZG1ob0tOcTJiWXViTjIvaTAwOC94UnR2dklGbHk1YTk4bnRncUNwazRDNWZ2b3pseTVkanpwdzVXTGh3SVM1ZXZJajA5SFFBd0lNSEQvRG5uMy9pNXMyYm1ETm5EdXp0N2NFWVEzeDhQTjU0NHcwQVFINSt2bTQ3cmpRMmJkcjAwc2Q2OWVxbE45MjJiVnRzM3J3WkgzLzhNZHExYTZmcjg5R2pSL2o0NDQ5eDl1eFpmUERCQjdvOTY0cW1RaDc0dlhUcEVseGNYTkMyYlZzMGJOZ1F2LzMyRzZwWHJ3NFVobW5GaWhWbzI3WXR0bS9mcmp0RWN2SGlSYlJzMlJJQVVGQlFVS2JBV1Z0YnYvVGZpemc0T0dEcTFLa0lEUTNGckZtekFBRHo1OC9IbFN0WDBLVkxGNHdlUGJyVU95ekdwa0t1NFdKalkrSHQ3UTBBV0wxNnRkN1ExYkJoUXpER3dCaEQ0OGFOc1gvL2Znd1lNQUNIRGgzQzVzMmJnY0p0cUNwVnF1aGViOWl3WWJwRExObloyY1g2ZS9EZ1FhbnFTa3BLd2s4Ly9ZVEl5RWhZV2xwaXlKQWhHRGh3SU1hTkd3ZDdlM3RzM0xnUk0yYk13S2hSby9EKysrL0QyOXNiRmhZV3IrVTlNUlFWTG5CcXRSb3hNVEg0NktPUG9GYXIwYkpsU3d3WU1BQnF0Um9aR1Jrd01USEI0TUdEa1o2ZURqOC9Qeng2OUFoNzl1eEJreVpOb0ZLcGtKNmVqak5uenFCT25UcTYxOXl6WjQvdU1FcFJrSi9uNysvLzBucWUzNGI3NDQ4L2NPL2VQU3hac2dSdWJtNWdqRUdoVUNBOVBSMW1abWFvWGJzMmR1ellnVTJiTm1IRmloVUlEdzlIU0VqSWEzK1BLZ1hIWm0zMjlSczhncGUzeE1SRVBuRGdRTDIyano3NmlIZnMySkVQSHo2Y1AzNzhXTzh4bFVyRmUvYnN5YTljdWNMMzdkdkhQVDA5ZWJkdTNmang0OGM1NTV4Mzc5NmRaMlptNnVaL2Zqb3pNNU43ZUhqOFl6MGRPblRncWFtcHhkb1BIRGpBUFR3OHVLZW5KNTg1Y3liWGFyVjZqejk1OG9TbnBhVzl3anRRTmt1K0RPYU5YZHJ3Q3JkNUpTcHduUE5pSDE1Sjd0MjdWMjYxL0JPdFZzczFHbzBrZlJjUkhiZ0tONlRpMlMySlNzM0J3YUhjYXZrblJkdVNsVW5GV28wU2cwZUJJMEpSNEloUUZEZ2lGQVdPQ0VXQkkwSlI0SWhRRkRnaUZBV09DRVdCSTBKUjRJaFFGRGdpRkFXT0NFV0JJMEpSNEloUUZEZ2lGQVdPQ0NYMGpOK2s1RHNZTlg2U3lDNUpDWktTN3hUOUtlUXFPZ0lEeDhOem4rVFpuam9USTY3TGNtSWlneFVBYUxUSWxicVcxNEZ6ZmtkVTRNZ3JjSGQzUCtMdTduNUU2anFNRVczREVhRW9jRVFvQ2h3UmlnSkhoS0xBRWFFb2NFUW9DaHdSaWdKSGhLTEFFYUVvY0VRb0Nod1JpZ0pIaEtMQUVhRW9jRVFvQ2h3UmlnSkhoS0xBRWFFb2NFUW9DaHdSaWdKSGhLTEFFYUVvY0VRb0Nod1JpZ0pIaEtMQUVhRW9jRVFvQ2h3UmlnSkhoS0xBRWFFb2NFUW9DaHdSaWdKSGhLTEFFYUVvY0VRb0Nod1Jpa2xkZ0RIdzlQU3N5em1mVWpUTk9aOEFBSXl4TFVWdGpMSFFtSmlZRktscU5CWVV1Rkx3OVBTVWE3WGFOTWFZN1lzZTU1eG55V1N5V2pFeE1TcngxUmtYR2xKTG9UQkk0Wnh6Y1A3czZ2TFBUWWRUMkVxSEFsZEtuUE13eG9vUENJd3hjTTdESkNuS0NGSGdTa21oVUVSeHpoVi9iK2VjS3hRS1JaUTBWUmtmQ2x3cEpTWW01alBHSXFFL2xJSXhGcG1ZbUpndmRYM0dnZ0pYQmhxTlJtOVlMZnliaHRNeW9NQ1ZnVXFsaWdDZ2ZLNUpxVlFxSXlRc3llaFE0TW9nTGk1T0FTQUt6M1lXRGhhMmtWS2l3SlVSNTN4ZjBiQktlNmRsUjRFckk4NTVPQUROMDAwNlRialU5WkJLd04zZC9WY1BENDhEVXRkaGpJVGVFYnFpS0R3SVRLUERLeEQyWFdyalpxMUhjTWFtaWVxdlBERkFqcWUzVUs0UVgyZHg4Q3RKVnk4R2lPaEwyQnFPZzQyeXNyVHdjbk50SWFwTFVncEp5WGVRK2lETkM4QU1FYmNoRnpxa05tcllBUC9iK3IzSUxra0psaTVmaVUxYnQ2Rnd0Q3Yzd05GMkNCR0tBa2VFb3NBUm9TaHdSQ2dLSEJHS0FrZUVvc0FSb1Nod1JDZ0tIQkdLQWtlRW9zQVJvU2h3UkNnS0hCR0tBa2VFb3NBUm9TaHdSQ2dLSEJHS0FrZUVvc0FaQVkxR0E3VmFMWFVacjRWUkIyN3AwcVZJVEV3czFyNXExU3FFaDcvNE44b2ZmL3d4amg4L1h1YStUcHc0Z1pzM2I1WnEzbHUzYmlFa0pFVHY0b1VsT1hyMEtGUXFGUTRjT0lEQXdFQUF3SUVEQjZCVUtoRWRIWTBwVTZhVStCckd3S2gvbC9ydzRVTVVGQlFnSmlZR3ExYXQwclUvZVBBQVZhcFV3WTgvL2dnQTZOMjdOOGFORzFmcytUTm56c1NWSzFjZ2w4djEyck96c3hFY0hJd3VYYm9BQU9MajQ3Rnc0VUlFQndmanE2Kyt3dDY5ZTNYektwVkttSnViNjZham82TmhZMk9EeU1oSXBLYW1Zc0dDQmZqc3M4OFFIUjM5MHVYNDZLT1BFQjhmandzWExzREZ4UVVvRE9EV3JWdlJ2WHQzbkQ1OUdoNGVIdi9xdlRJVVJoMjRJcDZlbmdnSkNZRkM4ZlM2TXQ5Ly96MGNIUjNSczJkUG1KdWJvMXExYWk5OTdwSWxTOUM1YzJlOU5sOWZYMWhaV1FGUEw3ZUsvL3UvLzhPOGVmUGc3dTRPZDNkM3pKNDlXemV2dDdjM3dzTENZR3Y3N1BLL05XclV3THAxNnpCKy9IaWNPblVLeTVZdDAzdjlOV3ZXUUtQUjRNTVBQOVMxS1JRSy9QcnJyN3JwKy9mdlk4V0tGVEF6TThQcDA2ZlJ0bTFiN05telIvZDR0MjdkVUt0V3JWZDh4NlJqbElFN2QrNGNkdTNhaGZqNGVLeFpzd2J0MnJXRFRDYkQwYU5INGV6c0RBQzRmZnMyZ29LQ3dCaERVRkFRamh3NWd1RGdZR1JsWlNFMk5oWXVMaTZReVo1dFVVUkdSc0xDd2dJNU9UbElTRWhBdzRZTjhlVEpFOHliTnc5TGx5NUY4K2JOOGZYWFh5TWdJQUFtSmlZbDFsaS9mbjNzMnJVTDl2YjJKYzU3NmRJbExGNjhHQUNRbTVzTHBWS0pHalZxWU0rZVBaZzJiUm95TXpOaGEydUxCdzhlNE5peFk2aGR1elk2ZHV6NHI5NURxUmpsTmx6VHBrMHhidHc0MUs5ZkgvMzY5VU9QSGowQUFPYm01ckMxdGRYOXExcTFxdTQ1M2J0M1IwUkVCRHAzN294Rml4Wmg3ZHExZXE4cGs4bVFtcG9LcFZLSkRSczJvSHIxNnJDMHRNVHUzYnZScVZNbnJGbXpCdW5wNmNqTHkzdnA5aUVLaCtQTGx5L2o4dVhMMEdnMHBWcWVWcTFhSVN3c0RHUEhqZ1ZqRFBYcTFjUGt5Wk94ZCs5ZWJOeTRFUURnNStjSFB6OC8yTnZiWS9qdzRhaGZ2LzRydm52U01zbzFuSjJkSGV6czdHQnRiWTAzM25nRGpvNk9BQUFIQndlNHU3dnI1cnQ5K3paaVkyT0xQZi9XclZ2SXpzNEdBQVFHQnNMUzBsTHY4ZDI3ZDJQYXRHbnc5dmFHalkwTmpoMDdobVBIam1IdjNyMTQvUGd4Tm03Y2lJRURCNzZ3dHBzM2J5SWtKQVQzN3QxRDM3NTk0ZWZuVitMeVhMOStIVUZCUWFoZnZ6NzgvUHh3NXN3Wm5EbHpCdEhSMFhCMWRZVkNvVUJxYWlycTFLbUR4TVJFTkc3Y3VNenZtYUV3eXNDOXpJVUxGL0R3NFVQZHRFS2hRTTJhTlFFQVNVbEorT1dYWHhBYkc0dlkyRmlNSERrU0FEQjc5bXhzMkxBQnk1WXQwdzEva3lkUFJ2WHExWUduMS9iRndvVUw0ZVhsQlRzN08rVGw1UlhyZCtEQWdXQ01vVm16WmdnTkRjWDY5ZXNSRWhKUzZrTVpjcmtjNzcvL1BweWNuTEI2OVdyNCt2cWlYcjE2eU1yS2dxMnRMUll1WEloejU4N0IxZFVWbkhNMGFORGd0YnhmVXFoUWdldlFvUVA2OSsrdm03NXg0d1pPbkRnQkFQanp6eitSbEpTRW1qVnJZdnIwNlhqenpUY3hjK1pNV0ZoWTRNMDMzOFM1Yytjd2ZQaHdKQ2NuSXljbkI2MWJ0OGFOR3pjd2JkbzAxS3RYN3gvN0RROFAxOXRwS0t2VTFGU0VoWVVoSlNVRkdSa1orUHJycndFQXJxNnVHRDkrUE41ODgwMzg4TU1QdUhYckZyeTl2Vis1SDBOZ2xOdHdBRkJRVUlEYzNGeDgvLzMzOFBYMUJRb1BoOFRGeGVuKzNicDFTemYveUpFanNXTEZpaGR1Ky9UdTNSdi8rOS8va0orZmo1Q1FFQXdhTkFpTU1XZzBHa3lkT2hXREJnMzZWN1dXdEtacjBhSUZ1bmZ2anJ5OFBLeFpzd1pUcDA1RjFhcFZvVlErdlp5d3Q3YzNNak16c1hQblRvd1lNZUpmMVNJMW93emMwYU5IMGF0WEwxaFlXS0JuejU1d2NIREFuajE3a0pDUWdBTUhEdWorblQ1OUdqRXhNWmc3ZCs0L3ZwNlRreE5hdDI2dE95NDNmdng0QUlDenN6T0dEUnYycjJwTlRFekVtREZqa0pPVDg5SjViR3hzb0ZhcklaUEpjUHIwYWR5N2R3K1hMMS9HbURGamdLY1hzNGFOalEzTXpNeDBoMnVNbFZFT3FlM2J0OGYrL2Z0MXcxanYzcjJoMFdodzRzUUpIRHAwQ0FzV0xNREpreWR4OGVKRmpCMDdGbloyZGlXK1pxdFdyUkFlSG82QkF3ZkN6TXpzWDllb1VxbHc0c1FKN05xMUM1TW1UZExiWTM2UmdRTUhvbVBIanBneVpRcnUzTG1EUG4zNlFLbFVnakdHT1hQbXdOYldGaTFhdE1EVXFWT3hldlZxM1k2U3NUSEtOWnlscGFYZU50T3Z2LzZLaVJNbll1L2V2UmczYmh3c0xTM1JyVnMzMUsxYkZ4TW5Uc1NPSFR1Z1VxbFFVRkNBek14TW1KbysrMyttVXFtd2R1MWFoSWFHWXVuU3BiaDI3UnA4ZlgxeDVjcVZZdjF1M0xnUjc3MzNIdTdkdTRlMzNub0xiNzMxRnJLenN6Rnc0RURkOUxWcjF3QUFaODZjUVY1ZUhrSkNRakJ1M0Roa1pHUWdNek1Uang4L1JrSkNndDZhS2o0K0hvR0JnUmcvZmp4NjlPaUJuMy8rR1RWcTFFQllXQmhHang0TmMzTnpyRnk1RW5QbnprWEhqaDB4ZXZSb3hNWEZsZnY3Yk5RY203WFoxMi93Q0Y0ZUlpSWkrTldyVjEvNFdGWldGbytPanVabnpwemhIaDRldkgvLy9qd3pNNU56enZtTUdUTjRRRUFBLzg5Ly9zT3pzckk0NTV3cmxVb2VHaHJLcDAyYnh0VnFOZWVjODUwN2QvS0ZDeGVXcWFZVEowN28rdUdjOCtEZ1lPN2g0Y0U5UER6NE8rKzh3NU9Ta25TUFhidDJqZS9mdjUvbjVPVG92VVpHUmdiZnRXc1gxMnExZXUzSGp4L1gxZlp2TGZreW1EZDJhY09OZGVYelV1VVpPR09nMVdxNVNxVjZiVUY1WFVRSHppaTM0WXdSWTB4dktLK3NLdFpxbEJnOENod1JpZ0pIaEtMQUVhRW9jRVFvQ2h3UmlnSkhoS0xBRWFFb2NFUW9DaHdSaWdKSGhLTEFFYUVvY0VRb0Nod1JpZ0pIaEtMQUVhRW9jRVFvb2FlZ0ppWGZ3YWp4azBSMlNVcVFsSHluNk05eXY5ODl4QWFPaCtjK3liTTlkU1pHWEpmbHhFUUdLd0RRYUpFcmRTMnZBK2Y4anFqQWtWZmc3dTUreE4zZC9ZalVkUmdqMm9ZalFsSGdpRkFVT0NJVUJZNElSWUVqUWxIZ2lGQVVPQ0lVQlk0SVJZRWpRbEhnaUZBVU9DSVVCWTRJUllFalFsSGdpRkFVT0NJVUJZNElSWUVqUWxIZ2lGQVVPQ0lVQlk0SVJZRWpRbEhnaUZBVU9DSVVCWTRJUllFalFsSGdpRkFVT0NJVUJZNElSWUVqUWxIZ2lGQVVPQ0lVQlk0SVJZRWpRbEhnaUZBVU9DSVVCWTRJUllFalFqR3BDekFHbnA2ZWRUbm5VNHFtT2VjVEFJQXh0cVdvalRFV0doTVRreUpWamNhQ0FsY0tucDZlY3ExV204WVlzMzNSNDV6ekxKbE1WaXNtSmtZbHZqcmpRa05xS1JRR0taeHpEczZmM1QvanVlbHdDbHZwVU9CS2lYTWV4bGp4QVlFeEJzNTVtQ1JGR1NFS1hDa3BGSW9venJuaTcrMmNjNFZDb1lpU3BpcmpRNEVycGNURXhIekdXQ1QwaDFJd3hpSVRFeFB6cGE3UFdGRGd5a0NqMGVnTnE0Vi8wM0JhQmhTNE1sQ3BWQkVBbE04MUtaVktaWVNFSlJrZENsd1p4TVhGS1FCRTRkbk93c0hDTmxKS0ZMZ3k0cHp2S3hwV2FlKzA3Q2h3WmNRNUR3ZWdlYnBKcHdtWHVoNWpJK3liaHNiTldvL2dqRTBUMVY5NWtqSGVTc1lZMUZwY2tycVcxNEdEWDBtNmVqRkFSRi9DYmtIT3dVWlpXVnA0dWJtMkVOV2xDRjVTRi9CdkpTWGZRZXFETkM4QU0wVGNobHpnUGUrQlJnMGI0SDlidnhmWkpTbkIwdVVyc1duck5oU09kdVVlT05xR0kwSlI0SWhRRkRnaUZBV09DRVdCSTBKUjRJaFFGRGdpRkFXT0NFV0JJMEpSNEloUUZMaS8wV3ExVXBkUW9WV0t3QVVIQnlNNE9MakUrZUxqNHpGNzltemQ5STBiTjlDalI0OHk5NmZSYVBEa3laTXlQNjh5RVBybHZhRTdjdVFJbWpWcnBwdU9pNHREaXhZbG45MmlVcWt3ZHV4WUJBWUdvbW5UcHRpNmRTdFNVbEx3MldlZkZadlgzOThmc2JHeEpiN202TkdqNGVmbjl3cExZZGdvY0lVNDU0aUlpRUJnWUNCbXpKaUJoSVFFNU9Ua1FDYVRvVy9mdm5yei92ampqN0N4c2RGTjc5NjlHMlptWm1qYXRDa0FZTkNnUVJneVpBaDhmSHpRcUZFanZlZCs4ODAzZ3BiSU1GSGdDcDA0Y1FLcHFhbHdkWFhGbWpWckFBQkRodzdGL1BuejRlN3UvdExuSlNjblkvMzY5Zmp1dSs5MGJUVnExTURFaVJNeGQrNWNiTnEwQ2VibTVrS1d3UmhVbXNEdDNyMGIrL2J0MDJ2cjFxMGJsaTFiQmdEWXZIa3pVRGc4cHFTa1FLRlE0TzdkdTdDeHNjR2RPM2NmelRwWEFBQWZERWxFUVZUMG5tZHRiUTFiVzF2azVPUmc5dXpaR0RObURGcTJiS2szajQrUEQ4NmVQWXVaTTJmaTY2Ky9ob1dGQlRRYWpkNmxJa29pazhrZ2sxV3N6ZXhLRTdoQmd3WWhJRUQvTEdwVDA2ZUxIeDBkallTRUJLQnd1MjM5K3ZWSVNVbUJyYTB0dnZ6eXkyS3YxYjE3ZC9UdjN4OHpaODZFbzZNanBreDVlbUdsbUpnWU5HblNCSFoyZHBESlpBZ0tDc0tNR1RQZzQrT0RKVXVXNE5OUFAwVjJkbmF4MTh2TnpZVzV1VGxNVEV6MDJ0OTY2eTE4L3ZubnIvVjlxRFFjbTdYWjEyL3dDQzZGb0tBZ0hoUVU5TkxIQXdJQytNOC8vOHc5UER4MGJmNysvbnovL3YwdmZjNlhYMzdKWjg2Y3laVktKZWVjODh6TVRONnRXemNlSFIydE4xOUJRUUVQREF6a216ZHZmdWxyRFJ3NGtGKzZkS21NUy9WNkxQa3ltRGQyYWNORkhiR29OR3U0ZnpKcjFpdzBhZElFaXhZdDByWEZ4Y1VoUGo0ZTMzNzdyZDY4elpzM3g5ZGZmNDBQUC93UU1wbE10NVpjdjM0OTJyVnJoemZmZkZOdmZybGNqbm56NXVtMTdkbXpCdzhlUENpMkY2cFNxVEJ4NGtRc1c3WU05ZXJWSzRjbGxWN0Yya0I0UlUyYU5Dbldkdmp3WVJ3K2ZCaFJVVkdJaW9yQ2YvLzdYOGpsY3ZUczJSTUFZR1ptcGd2YlgzLzloVjkvL1JVZmYvd3hVSGo4YnRxMGFWQ3IxY1ZlVjZGUUlEUTBGTjdlM3NVZWs4dmw2TnExSytiUG53K05SbE1PU3lvOUN0d0xQSHo0RUVPSERzV3hZOGNBQUZsWldaZzJiUnBHamh5SkFRTUc2TTJyVkNxeGFORWlmUExKSjZoZHV6WlFHR0NaVElhMWE5Y1dlKzNRMEZEMDZORURMaTR1TCt4NzRzU0o0SnhqNDhhTjViSnNVcXR3UTJwQlFRSHk4L09MdFFGQVRrNU9zZmtaWTZoYXRhcGVXODJhTlRGMzdsd3NYYm9VKy9idFEzcDZPcnk5dlRGbXpCaTkrWXJDNXV6c2pINzkra0dqMFVDcFZDSXZMdzhmZlBBQi9QejgwTEZqUjNUcTFBa0FjUG55WlJ3OGVCQjc5dXg1YWYwbUppYjR6My8rQXg4ZkgzVHExQWx1Ym03LzZ2MHdOQlV1Y0h2MzduM3B3ZFdJaU9MWG5hbFJvd2JDdzR2L2dMNWR1M2I0OGNjZnNXN2RPcHc4ZVJMdnZ2dHVzWG5XclZ1SHc0Y1BvMHFWS3VqUW9RTmtNaG1zckt4UXRXcFZXRmxad2RuWkdaOS8vamwrL1BGSFdGdGJZKy9ldlpnMWF4YXFWcTJLOVBSMHFGUXFLQlFLcEtXbG9VcVZLcnJYYmRTb0VXYk5tb1hNek14Ly9YNVVXbEx1cFpiVzgzdXB6enR6NWd6djE2OGZUMGhJMEd0UFMwdmpGeTVjNEdscGFicTkxYitiUDM4K2o0dUw0NXh6cmxhcmRlMGhJU0hjdzhPRHQyM2JsdnY1K1hHVlN2VmFsNlcwUk8rbENtTU1nZnNuVWdXaXZJa09YTVZLZFRrcTJpTWwvdzRGcmd5VVNtVXA1dnBuTHpwVVVwbFE0QURjdlhzWC9mcjFnMXF0eG9RSkUzRGt5SkZpODZTa3BHRFFvRUY0L1BoeGlhOTM0TUNCRis2SUhEeDRFSDUrZnBVNmREUk9BREEzTjRkYXJZYXBxU21XTEZtQ2VmUG1vVmF0V3JvdjVEVWFEUllzV0FDRlFvRUpFeWE4OERXS1RrY0NnTmF0VzhQUHp3KzNidDFDUUVDQTdndjQ3dDI3WTh1V0xUaDQ4Q0Q2OWVzbmNBa05SNlVLM055NWM1R2VubDZzWGFQUklEczdHNU1uVHdZQVZLbFNCVjkvL1RWR2p4Nk43dDI3NDhzdnZ3VG5ITFZxMVVKb2FDanM3ZTExencwTEM4TjMzMzJITGwyNjZOcnExS21EalJzM1lzZU9IWWlJaU1EMzN6KzdZdFNUSjA4UUVoS0NrSkFRWGR1T0hUdGdaV1ZWamt0dU9DcFY0Q1pQbmd5VnF2Z05ZN1JhTFNaT25JZzVjK2JvdGRlcVZRdkxseTlIU2tvS1FrSkNzR1BIRGt5Wk1nVkxsaXhCbzBhTnNIcjFha1JIUjJQTm1qVm8zTGl4N25tSER4K0dsNWNYcGsrZmpyeThQTFJ2MzE3MzJKdzVjekIwNkZEZHdXQUFzTFMwTExkbE5qU1ZLbkJObWpUQjNidDM5YzVKcTFxMUt1enM3R0JpWWdKblorZWlpMFdETVFhMVdnMExDd3NFQlFYQjFOUVU0OGFOZzdtNU9TWk1tQUFiR3h2VXFWTUhPM2Z1aEoyZG5lNzFWQ29WSWlNanNXM2JOcXhZc1FLMWF0V0NoWVdGN25HNVhJNXExYXJwdmdhcmJDcFY0QUJnNU1pUmNIVjFCUXEvSTNWemM4Tm5uMzJHYXRXcUlUczdHN2EydGxpOGVERTZkT2lBZnYzNndkL2ZIMGxKU2JoOCtUS09IRG1DczJmUG9rdVhMcWhidHk0T0hUcUVVYU5Hb1VPSERtalVxQkZxMTY2TlRwMDZJVGc0R0Y5OTlSVk9uanlKd1lNSFM3M0lCcVhTQmM3Q3dnTHIxNjhIQ244MGMvTGtTYUJ3dSt2Qmd3ZmduT1BvMGFPWU5Xc1dybDI3aGttVEpzSGEyaG90V3JSQTU4NmQ4Y2tubitoK3orRG41NGVyVjYvaTRzV0x1SEhqQnY3NjZ5LzA3TmtUTXBsTU56em41dWJxN1dqY3YzOGZ3Y0hCdXRPZWV2VG9BVjlmWHduZUNXbFV1c0JwdFZva0ppWUNBRkpUVTNYdGpSczN4czJiTnhFZUhvNysvZnZEenM0T2RuWjIrUFhYWDdGOSszWWNPblFJU3FVU3g0NGRRMHBLQ3JSYXJlNmN0YlMwTkhUdDJoVXpac3pRdmQ3T25UdFJ2WHAxOU96WkUxOTk5Wld1ZmU3Y3VSZzhlREE2ZE9nQUZBN3BsVW1sQzF4K2ZqNisvdnByQU1DalI0OTBoejVjWEZ5d2I5OCtKQ2NuWTlldVhicjVpd0l4Y3VSSURCczJEQ2pjcTh6UHo4Zjc3NzhQQUFnUEQ4ZnQyN2YxK29tTWpJU1BqdzlrTWhrYU5HaWdhemN6TTBPTkdqWDAyaXFUU2hlNDRjT0hZK2JNbVFDQWpJd01QSHIwQ0FEUXFsVXJCQVlHWXRteVphaFdyUnIrL1BOUDVPWGw2VTZVM0xseko0NGVQUW9VSGdUV2FyV0lpWWtCbmx2REZjbkt5a0pDUWdJNmQrNHN3UklhdGtvVk9NNDUzbnZ2UGZ6NTU1KzRjZU1HYnR5NGdZU0VCUGo1K1dIVHBrMm9VcVVLSGo1OENBQTRmLzQ4cWxTcG9ndGNXZFp3MGRIUmNITnpROVdxVll1ZG04YzVoMXF0MW1zM05UVXQ5Z09haXFyU0JFNnIxYUpYcjE1UXE5VndjbkpDczJiTjRPYm1CaTh2TDZ4ZnZ4NzI5dllJQ1FtQnI2OHZ6TTNOY2Zic1dkMkJZQURZdG0wYkRodzRBQlN1MGJSYXJXNkhJeU1qQTE1ZXoyN1o4TnR2djZGejU4NG9LQ2hBNzk2OWk5V3lkT2xTdmVtWk0yZGl5SkFoNWJqMGhxUFNCRTRtazJIWHJsMTYzeElBd1BMbHk5RzRjV1BNbno4ZmNya2NuMy8rT1lLQ2dtQmxaUVZQVDAvZGZENCtQcm8xM04vOWZRM1h0MjlmdUxxNndzek1USGVhT2hITVVNK0hxNmpudVpVV25ROG5HSjNuSmxhbER4d1Jpd0pIaEtMQUVhRW9jRVFvQ2h3UmlnSkhoS0xBRWFFb2NFUW9DaHdSU3VoaDlxVGtPeGcxZnBMSUxra0prcEoxMXk4dTkvdmRRMnpnZUhqdWt6emJVMmRpeEhWWlRreGtzQUlBalJhNVV0ZnlPbkRPNzRnS0hIa0Y3dTd1Ujl6ZDNZdi9QSitVaUxiaGlGQVVPQ0lVQlk0SVJZRWpRbEhnaUZBVU9DSVVCWTRJUllFalFsSGdpRkFVT0NJVUJZNElSWUVqUWxIZ2lGQVVPQ0lVQlk0SVJZRWpRbEhnaUZBVU9DSVVCWTRJUllFalFsSGdpRkFVT0NJVUJZNElSWUVqUWxIZ2lGQVVPQ0lVQlk0SVJZRWpRbEhnaUZBVU9DSVVCWTRJUllFalFsSGdpRkFVT0NJVUJZNElSWUVqUWpHcEN6QUducDZlZFRublU0cW1PZWNUQUlBeHRxV29qVEVXR2hNVGt5SlZqY2FDQWxjS25wNmVjcTFXbThZWXMzM1I0NXp6TEpsTVZpc21Ka1lsdmpyalFrTnFLUlFHS1p4ekRzNmYzYzdndWVsd0NsdnBVT0JLaVhNZXhsanhBWUV4QnM1NW1DUkZHU0VLWENrcEZJb296cm5pNysyY2M0VkNvWWlTcGlyalE0RXJwY1RFeEh6R1dDVDBoMUl3eGlJVEV4UHpwYTdQV0ZEZ3lrQ2owZWdOcTRWLzAzQmFCaFM0TWxDcFZCRUFsTTgxS1pWS1pZU0VKUmtkQ2x3WnhNWEZLUUJFNGRuT3dzSENObEpLRkxneTRwenZLeHBXYWUrMDdDaHdaY1E1RHdlZ2VicEpwd21YdWg1U0NiaTd1Ly9xNGVGeFFPbzZqSkd3cjdZYU4yczlnak0yVFZSLzVZbUIxMldNTVMzSGZhbHJlUjA0K0pXa3F4Y0RSUFFsN0Jia0hHeVVsYVdGbDV0ckMxRmRpdUFzZFFIL1ZsTHlIYVErU1BNQ01FUEViY2dGM3ZNZWFOU3dBZjYzOVh1UlhaSVNMRjIrRXB1MmJrUGhhRmZ1Z2FPZEJpSVVCWTRJUllFalFsSGdpRkFVT0NJVUJZNElSWUVqUWxIZ2lGQVVPQ0lVQlk0SVJZRWpRbEhnaUZBVU9DSVVCWTRJUllFalFsSGdpRkFVT0NJVUJZNElWYWtDcDFhcm9WUXFTekVuS1M4Vk9uQWhJU0hZc1dPSGJ2cTMzMzdEOHVYTGtaQ1FnTEF3L2Q4d0p5WW13c2ZIcDh5dmYvUG16VkxQcjFLcHNHM2JOcWpWNm1LUG5UdDNEcjYrdmk5OTdzT0hEekZyMWl3b0ZQby85RDl5NUFoV3JseFpwcnFsSlBSSE5HWDE3cnZ2SWkwdHJkVHorL3Y3bzArZlBsaTllalVBNE5xMWE1REw1YmgyN1JyTXpjM1JxVk1ucU5WcVdGdGI0L3Z2djBkU1VoSm16WnFGdjEvM0xTNHVEdSsvL3o3czdPejAydFZxTlJ3Y0hQRGYvLzRYQUdCcGFZbUpFeWZpMjIrL2hhbXBLU1pNbVBEUzJteHRiYkYzNzE2Y08zY09KMDZjUUhCd01LWlBuNjU3WEtGUTRPSERoeGcvZnJ5dXpjUERBek5uemdRQTFLeFpFL1hxMWNPY09YT3dmdjE2QUVCR1JnYSsvUEpML09jLy95bjFleVExZ3c3YzFxMWJvZFZxOWRwR2p4Nk5XYk5tb1gzNzlzWG1OemMzaDRtSkNVYVBIZzBBMkxObkQ2eXNyUEQyMjI5REpwTWhQVDBkYXJVYWRldldSVWhJQ0w3NjZpdG9OQnFZbWhaL0c1bzNiNDZ0VzdmcXRjWEd4aUkwTkZRM1BYYnNXS1NucDJQNTh1WFlzbVVMVHB3NG9Yc3NQejhmblR0M3h2SGp4MkZwYWFsckR3NE94bWVmZlliejU4L3IvbU1Bd0lVTEY3QnQyellFQndmcjJ1UnlPUURneXkrL3hOR2pSOEU1aDBLaFFOKytmUUVBZVhsNVVDcVZXTHg0TVFCZy92ejU2TnExYTVuZVk5RU1PbkEyTmpiRjJoaGpxRnExS214dFgzaTVYZHk5ZXhjYWpRWW92STZiVnF1RlJxT0JScU5CYW1vcTB0UFRFUmNYQndDWVBIa3lidDY4aWFDZ0lDUW5KeU1yS3d2OSsvZkgwS0ZEZGE5My9mcDEzTHg1RTJabVpvaUlpSUNUazVOZWZ6Tm56a1JXVmxhcGx1ZkpreWN3TXpQRDh1WExBUUQvL2U5L2NmRGdRUUJBYm00dTB0UFQ0ZS92cjV2Zno4OFBuVHAxUW5aMk5qNzU1Qk4wNzk0ZEtCeis1ODZkaTZpb1o5ZEJuRDkvdmxGc254cDA0RjRtTWpJU3QyN2R3cWhSb3lDVDZXK0dIajkrSEpjdVhRSUt3MWUvZm4zODhNTVBRT0d3ZGZQbVRkMDBBRmhaV1dIRGhnMUlURXpFNHNXTHNXM2JOc1RGeGVIWXNXTkE0Vm96S3lzTEdvMEd2WHYzaHBlWEYxQVl4S0lQMk0zTnJWUjFoNFdGSVNvcUNsOTg4UVU0NTdDM3Q5ZXRqVy9kdW9XalI0L3FwbEVZd2lJYk5tekEzcjE3Z2NMZ3BxU2s2SVh6K3ZYcnV0b01tVkVHenQ3ZUh0dTNiOGVCQXdld1lNRUN2YlhPMEtGRDhmYmJieU0rUGg0clZxekF4eDkvckF1bFVxbUVuNThmbGkxYkJwVktoZHUzYitzOXQ2Q2dBQWNQSG9SYXJjYjE2OWN4ZlBqd1luMkhoWVZoL2ZyMTJMbHpKKzdkdTRlelo4L2k5T25UTHh5Vy84N0h4d2R5dVJ6ejVzM0RnZ1VMa0pPVG83ZE13NFlOMDJ1clVxV0s3dThoUTRhZ1E0Y09BSURrNUdRRUJRWGhrMDgrMFQyK2F0V3FNcjZMMGpES3dMVnYzeDZUSmszQ3lwVXJNWGJzV0V5ZlBoMCtQajZReVdTNGVQRWlObS9lakxObno2SmR1M1pZdUhDaDdublRwazNURFg5Nzl1ekI1Y3VYRVJnWWlJaUlDQnc0Y0FBM2J0ekFuajE3TUhqd1lEUnAwZ1JqeG96QnFWT25NR2ZPSEFEQWlSTW5zSC8vZmdEQWdnVUxnS2VYMUM5VDdlKzk5eDZHRGgwS1UxTlR4TWJHNHFlZmZucnB2RHQzN3RUOVhhTkdEVFJvMEFBbzNENlV5K1c2YVJUdXdCZ0Rvd3djQUZTdFdoV0xGaTFDaHc0ZHNIVHBVaWlWU2t5Wk1nWHQyclhEcVZPbjBMSmxTNHdZTVFMcjFxM1RiVlNqY0UwU0d4dUxyVnUzWXZQbXpXQ01ZY2VPSFdqWnNpVmNYRndRR2hxS3VMZzRtSmlZd012TEMrdldyWU9WbFJWa01obU9IeitPUG4zNi9LdTZzN096c1gzN2RreWZQaDBaR1JsbzE2NGRldmZ1WFd5K3laTW42MDB2V2JKRXQrMm4wV2lRbloydDIza0FnSnljSEJwU1JlamJ0eSthTjIrdXR4TngrZkpsUEhueUJOSFIwYmgzN3g0U0V4T0J3cjI5dG0zYllzNmNPWmc0Y1NMcTFxMExBTml4WTRkdUcrNTVGaFlXYU5HaUJjTER3K0htNW9helo4L2kwMDgvZldrdGFyVzZ4S0gxL1Buek9IYnNtTzZReUsxYnQzRHk1TWxpOHoxL1A0aUpFeWZpLy83di8zU0hhWXAyR25idjNxMmI1OGFORzhVTzR4Z2lvdzhjQURnNk91cE5GeDI2dUgvL1B1YlBuNDgxYTlZZ016TVROV3JVZ0ptWkdheXRyVEZxMUNnb2xVcDg5OTEzK1BEREQxLzYydjcrL3BnMGFSTHM3ZTB4ZmZwMFdGdGJGNXRIcTlVaUpDUUVTcVZTZDl6c1pXSmlZdEM2ZFd2ZGRHcHFLa3hNVEY0Ni83Qmh3NUNkbmEzWHB0Rm9vRkFvMEt0WHIyTHpEeG8wU0c5bnd0QlVpTUE5NzhpUkk5aTBhUk1VQ2dVZVAzNk1KMCtld05mWEY3VnExWUtIaHdlaW82T2hWcXVSbEpRRXRWcU5DeGN1L09QclZhOWVIZFdxVmNPdFc3ZlFwazBidmNkVXFxYzNuNWt5WlFvMEdnMisrT0tMRXV1TGlZbkIyTEZqZGROOSt2VEJ1KysrVzJ5K0FRTUdBSVhibW4vM29qV2NzYWh3Z1hOeWNzTFlzV1BSb0VFRG1KcWFZdG15WmRpMGFSTisvZlZYckZxMUNxR2hvYmg0OFNJQ0F3UFJ0bTFiT0RzN1E2bFVJajA5dmRod0dCY1hoL256NThQZDNSMzkrL2ZIK1BIak1YSGlSQXdmUGh3V0ZoWTRjK1lNVVBpTndQVHAwOEU1UjJwcUtxeXNyQkFmSHc4VEV4TzlQYzNIangvait2WHJlbXM0S3lzcjJOdmJBNFY3MGFhbXByaDE2MWF4d3owVlJZVUxYUDM2OVZHL2ZuMmdjRWd0Y3U3Y09heGJ0dzZPam81bzFLZ1I0dUxpc0dQSERxeGR1eGIrL3Y2NGRPa1NwazE3ZG9ITy9QeDhCQVVGWWRhc1dlaldyUnRRdUhlOGN1VktOR25TQkYyN2RvVzd1enVDZzROMUIyUVZDZ1g2OSs4UEFEQTFOY1dZTVdQMGhzdUhEeC9DMWRVVjllclZlMkh0bXpkdnh2NzkrMkZpWW9JUkkwYVUwenRVU1RnMmE3T3YzK0FSdktKVHE5VmNwVkp4clZZcmRTbWxzdVRMWU43WXBRMFhkU0pIaFZ2RFNlMmZkZ0JJQlQ4OWlSZ2VDaHdSaWdKSGhLTEFFYUVvY0VRb0Nod1JpZ0pIaEtMQUVhRW9jRVFvQ2h3UmlnSkhoS0xBRWFFb2NFUW9DaHdSaWdKSGhLTEFFYUVvY0VRb29XZjhKaVhmd2FqeGswUjJTVXFRbEh5bjZNOXl2OTg5eEFhT2grYyt5Yk05ZFNaR1hKZmx4RVFHS3dEUWFKRmI4dHlHajNOK1IxVGd5Q3R3ZDNjLzR1N3Vma1RxT293UmJjTVJvU2h3UkNnS0hCR0tBa2VFb3NBUm9TaHdSQ2dLSEJHS0FrZUVvc0FSb1Nod1JDZ0tIQkdLQWtlRW9zQVJvU2h3UkNnS0hCR0tBa2VFb3NBUm9TaHdSQ2dLSEJHS0FrZUVvc0FSb1Nod1JDZ0tIQkdLQWtlRW9zQVJvU2h3UkNnS0hCR0tBa2VFb3NBUm9TaHdSQ2dtZFFIR3dOUFRzeTduZkVyUk5PZDhBZ0F3eHJZVXRUSEdRbU5pWWxLa3F0RllVT0JLd2RQVFU2N1ZhdE1ZWTdZdmVweHpuaVdUeVdyRnhNU294RmRuWEdoSUxZWENJSVZ6enNINXN3dEZQamNkVG1FckhRcGNLWEhPd3hnclBpQXd4c0E1RDVPa0tDTkVnU3NsaFVJUnhUbFgvTDJkYzY1UUtCUlIwbFJsZkNod3BaU1ltSmpQR0l1RS9sQUt4bGhrWW1KaXZ0VDFHUXNLWEJsb05CcTlZYlh3YnhwT3k0QUNWd1lxbFNvQ2dQSzVKcVZTcVl5UXNDU2pRNEVyZzdpNE9BV0FLRHpiV1RoWTJFWktpUUpYUnB6emZVWERLdTJkbGgwRnJvdzQ1K0VBTkU4MzZUVGhVdGRES2dGM2QvZGZQVHc4RGtoZGh6RVNlbk8zaXFMd0lEQ05EcS9BNEw5TGJlVGs2c0pNVExveHpscHh4dXN3aG1xY014TXBhMktBSEUvdmhpYnAxMW1NY1EzbnlHYWNwWExHTDBLcmpiNmRjUG1xbERXVnhFQUQ1eWwzYkthYXhCaWJCc2JjQU1ESzBoSU9kZXZBcHBvTlRFMGt6WnZCVUdzMHlNNStqSlNVVk9RK2VRSUE0QnlYdE9EcmtxOWUzQVJBTFhXTmYyZHdnWE4wYXRVQkptd0hZNnlKVzhzV2VLZC9YN3pacFJPYU9iMGhkV2tHN1ZwQ0lvNmZPSW1mSXcvZzhsOXhBSkRJMVZxZjI5Y3ZuWmE2Tm9QVnlLV05YMk9YTmdVZHZYcnp5S2hEWEt2VmNsSTJXcTJXUjBRZDVCM2U2c1VidTdRcGFPVFN4ay9xejlVZ05Xclc1clBHTG0zNDJJbStQRE16UytyUHplZzl5c3prWTk2ZndodTd0T0dPelZ0L0t2WG5XOFFnTm9ZY203WDJsY25ZVndQZTdvTjFxNE5oWldrcGRVbEd6OExjSE8vMDY0dGJ0Mi9qK28yYlBlM3M2OXpQU2s4OUwzVmRrbS9ET1RxMTZzQk1aY2U3ZGUwczM3UitMV1F5T3Ryd09tazBHa3ljTmdQUmY1d280R3JlVGVwdE9ra0Q1K2pvYU00c3FsMnE1K0RnRkxGdkYyeXNyYVVzcDhKNm5KT0Rmb05INE43OWxHdFFacmU1ZmZ1MnNoUlBLeGZTcms3TXF5MENtRlBnNHZrVXRuSmtZMjJOSllzK0EyT3NHY3h0RjBwWmkyU0JjM0IydGdkRFFDOXZMM1RyMmxtcU1pcU43dDI2d3R1ckd4ampBZldhTjY4aFZSMlNCYzZNV2N4aFlGWUIwNmVVWW03eU9zejA4d1hBcXByQmZMWlVOVWdTdVBvdFcxWm5Na3ozOXVvRzF4WXVVcFJRS2JtMWRJRlh0NjRBZUVERGhtNTJVdFFnU2VCTTFTWStBTE1PbUVack45SDhmU2NEakZrelM5a1lLZnFYWmtobHNpRXRtamREYTdlV2tuUmZtWG0wYVlWbXprNWd3QkFwK2hjZXVOcE5XOVVDMExWM1QyL1JYWk5DdmJ5OUFMQnVEczdPOXFMN0ZoNDRDemw3bHpHWTlPeitsdWl1U2FGZVBiekFHRXprTUI4c3VtL2hnV09NdmVOUXR3NWNtanVMN3BvVWNtM2hncnAxYWtNbVl3TkY5eTA4Y0p6RHZYMWJUN3pvc2dsRURNWVkybmw2QUF4dFJQY3ROSENPam0xc0dZT0Q4eHROUlhaTFhzRFpxU2tBMXFENkcyL1lpT3hYYU9DMFp0d1ZBSnljREROd0dvMUc2aEtFY1dyNjlET3dOalYzRmRtdjBNREpHRndCd0ZEWGNOdTJiY1BhdFd1THRjK2RPeGVSa1pFbFB2L2F0V3Y0NElNUHlxbTYxOHU1OEQrOURLWkNqMDBKL2RVV2s2R2VtVnlPK3ZVY1JIWmJLbXExR3J0Mzc4YWFOV3RLTmYraVJZdVFsWldsMTVhYm00dWJOMjlpNXN5WnhlWWZNV0lFdW5UcDh0cnEvYmNhMUs4SHVkd1VCUVdxK2lMN0ZSbzR6bUZqYlcxdGtEc000ZUhoOFBEd1FQMzY5UkVYRndkL2YzL2RZN201dVRoKy9EaUNnNE1CQU5XcVZjUEtsU3VoVXVuL2FDc3BLUW1iTjIvRzlPblRpNzErN2RxMUJTeEY2Y2xrTWxTMXFvcEhxa2RDdCtGRS95N1Z4dExTUW5DWEpjdk56Y1dXTFZzUUdocUtuVHQzNHVyVnEvajk5OTkxajgrZE94ZHZ2dmttK3ZYclYrSnJXVmhZb0Ztelp1VmM4ZXRoYVdtQnpDd205THd3c1VNcVlHMWxaWGluajIvYnRnMXl1UnpidDIvSDRjT0hzWEhqeGxJOWI5R2lSVGg1OGlRc0MwK0pWNmxVeU16TXhLQkJnM1R6cEtXbElUUTBGRzV1YnVWVy82dXlzclFFQjZ2SWF6aG1ZMm1BdjFmdzh2SkN2WHIxc0hQblR2ajQrTURCd1FFZmZ2Z2hMbDY4Q0x4Z1NQM2dndy9nNCtNREFKZ3padzc2OU9rREZPNDBMRisrSEpzMmJkSzk5dVRKa3lWWnB0S3d0TElFT0srNGdlUGdITTlkbE5sUU5HdldET25wNmJDeXNzTG8wYU1CQUt0V3JaSzZySExISlBpRmdlQWhsVDFXS0hKRmRsa3FkKy9leGZ6NTg5R25UeDhzV2JJRTF0YldhTkdpQlE0Y2VQSDFhbWJQbm8zNjlaL3UzSzFZc1VLM1o1dVZsUVdsVW9rK2ZmckExUFRwVzV1UmtTRndTY3BHa2FzQUdCNkw3RlBzR283eHg0cGN3d3RjVmxZVzJyVnJCMXRiV3pnNk9zTEZ4UVZSVVZHb1hyMDZoZ3pSUDR0bjhlTEZlUHo0NldjMFpzd1krUHY3bzJiTm1vaU1qRVJvYUNnZVAzNE1aMmRuQkFVRndkemNISmN1WFlLam82TTBDMVlDaFNJWERCVTRjQURMeWMxOUlyYkxVbkIxZGNXS0ZTc0FBRnF0RnNuSnlRQ0FtalZyb2tXTEZucnpXbGc4Mjh0MmRuWUc1eHpyMXEzRDJiTm5zV0RCQXF4YnR3NERCZ3pBcEVtVEVCZ1lpRmF0V2dsZW10SlRLSExCZVFVT0hJZGhydUhpNCtNUkhSMk5peGN2NHNxVksyamV2RGs4UFQxTGZONlZLMWNRSEJ5TXVuWHJZdjM2OVVoS1NnSUE5T25UQjNaMmRwZzJiUm9HRFJxRXNXUEh3dEIybGpqblJSZkF5UkhacjlEQXlUaTdvOUZva0piMkVMVnExUlRaOVQ5S1RFekU0OGVQTVhUb1VBUUdCc0xPemc0aElTSFl0bTBiOXUzYnB6ZHZabVltQUNBd01CQ0hEeC9HaHg5K2lJRURpNS9sMDc1OWUvend3dzlZc1dJRjNuNzdiU3hidGd5ZE94dk9yOU5TSDZSQnE5V0NjNTRzc2wraGdkT3FOVmRrY2hOY1RiaHVVSUY3NTUxMzhNNDc3eFJyOS9IeHdkU3BVL1hheG84ZkR3RG8zcjA3cGsrZkRqdTdsLzhXcFVhTkdsaStmRG5pNCtQUnBFbVRjcWo4MVYyOWxnQThYUWxjbHJxV2NtTnYzOHphc1hscjdmb05tNlcrMWt1bDkxM29SdTdZdkxYR3djRlQ2Rmd2OUd5UjlQUnJPUUNTcmwxUEZOa3RlWUg0aE9zQVk3ZnUzNDhSdWhjbi9sZGJETEduejhibzNaV1BpTVU1eDVtek1XQWNzYUw3Rm4rS3VSYS9wS1NtNHE4NGc3NFViWVYyK2E4NFBFaDdDTTU1eVNmNXZXYkNBNmZpZWVHY1EzUHd0eU9pdXlhRkR2MTJGQURVNmx6MWZ0RjlDdy9jL1lTRWRBQi9IUHFkQWllVlE3OGZCZWY4K04yN2Z6MFMzYmMwdjd6bjJwK3VKU1RpL0lWTGtuUmZtWjIvY0FrSjF4UEJnSDJsbVAyMWt5UndCVnk1allQbmZyTitneFRkVjJyZmZMY0JBTThwUVA0T0tmcVhKSENGdytxNm85Ri80RXBjdkJRbFZFcVhydnlGbzhmL0FOZmkyM3RYcjBweUdvdGsxNGRUcW1UQkhNaGQrMjJvVkNWVU9tdS9EUVVIenkzZ2VjRlMxU0JaNEZJVFl4K0M4N1dIZmorSzM0NGNrNnFNU3VQd2tXUDQ3V2cwd05tYXdoRkdFcEpmVkJvV3RsZHExN1J2R2hHMkN6VnFWSmV5bkFvcjQ5RWo5QnM4QWcvVE14SjVYcFpicGIybzlPM2J0NVZhRForUTlqQmQ3VHZqbzJJL3V5UC9Ya0ZCQVh3RFBzTEQ5QXlWbG12R1NSazJHTUtOUWJJekhpUlhxMTRySS9YQmcvNXhWNitoYjY4ZU1LR2J0NzBXK2ZuNW1EN3JZNXc4ZFFZYXpxY25YNzBrL0VEdjN4bkVKNXVkOGVCc3RScTFOYmVUa3IzUFg3Z0VyemU3NnAxWlM4b3VQU01EdmdHejhjZkpVK0JjT3kvcDZxWFZVdGNFUXdrY25vWXUyclpHbmV3N2QrLzFDdHYvczh5K2VuVTRPNzFCZDZZcEk3VmFnN0Q5djJCcXdHd2szcmlwMW5BK0srbnFwWlZTMTFYRTRLNjUwS2g1bTg0eXhuY0NySUZEM2JwNGIraGc5TzdsVGJldkxNRzFoT3VJT3ZRN2RvZjloUHNwcVFDUXJPV2FrVWxYTC84cGRXM1BNN2pBQVVEdDJxMnNMR3d4a1RFMmlXN1ErM0l2dWtFdk9ML01PZisrSUVmK3ZlaHozVXJESUFQM1BFTzhCYm1oTU1aYmtCTkNDQ0dFRUVJSUlZUVFRZ2doaEJCQ0NDR0VFRUlJSVlRUVFnZ2hoQkJDQ0NHRUVGSWEvdytLZm42Q0J6dWdvQUFBQUFCSlJVNUVya0pnZ2c9PSIsCgkiVGhlbWUiIDogIiIsCgkiVHlwZSIgOiAiZmxvdyIsCgkiVXNlcklkIiA6ICIyODE3MTQ2NzkiLAoJIlZlcnNpb24iIDogIjE3Igp9Cg=="/>
    </extobj>
  </extobjs>
</s:customData>
</file>

<file path=customXml/itemProps63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1428</Words>
  <Application>WPS 演示</Application>
  <PresentationFormat>宽屏</PresentationFormat>
  <Paragraphs>174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微软雅黑</vt:lpstr>
      <vt:lpstr>等线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Ashen</cp:lastModifiedBy>
  <cp:revision>167</cp:revision>
  <dcterms:created xsi:type="dcterms:W3CDTF">2019-06-19T02:08:00Z</dcterms:created>
  <dcterms:modified xsi:type="dcterms:W3CDTF">2026-06-02T01:21:48Z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ED78D3AF79DC411385F7566FCBFED945_11</vt:lpwstr>
  </property>
</Properties>
</file>