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
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  <Relationship Id="rId9" Type="http://schemas.openxmlformats.org/officeDocument/2006/relationships/presProps" Target="presProps.xml"/>    <Relationship Id="rId1" Type="http://schemas.openxmlformats.org/officeDocument/2006/relationships/slideMaster" Target="slideMasters/slideMaster1.xml"/>  <Relationship Id="rId12" Type="http://schemas.openxmlformats.org/officeDocument/2006/relationships/tableStyles" Target="tableStyles.xml"/>  <Relationship Id="rId11" Type="http://schemas.openxmlformats.org/officeDocument/2006/relationships/theme" Target="theme/theme1.xml"/>  <Relationship Id="rId10" Type="http://schemas.openxmlformats.org/officeDocument/2006/relationships/viewProps" Target="viewProp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26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2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81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6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1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7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5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NJVV-11048100</dc:creator>
  <cp:lastModifiedBy>NJVV-11048100</cp:lastModifiedBy>
  <cp:revision>1</cp:revision>
  <dcterms:created xsi:type="dcterms:W3CDTF">2020-01-15T11:09:52Z</dcterms:created>
  <dcterms:modified xsi:type="dcterms:W3CDTF">2020-01-15T11:10:01Z</dcterms:modified>
</cp:coreProperties>
</file>